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Play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2" roundtripDataSignature="AMtx7mgBb1+SHbQ3lg+rtV2BKKoQKWOG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regular.fntdata"/><Relationship Id="rId22" Type="http://customschemas.google.com/relationships/presentationmetadata" Target="metadata"/><Relationship Id="rId21" Type="http://schemas.openxmlformats.org/officeDocument/2006/relationships/font" Target="fonts/Play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7" name="Google Shape;49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0" name="Google Shape;56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0" name="Google Shape;65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5" name="Google Shape;74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2" name="Google Shape;80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9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1" name="Google Shape;85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6.png"/><Relationship Id="rId9" Type="http://schemas.openxmlformats.org/officeDocument/2006/relationships/image" Target="../media/image8.png"/><Relationship Id="rId5" Type="http://schemas.openxmlformats.org/officeDocument/2006/relationships/image" Target="../media/image22.png"/><Relationship Id="rId6" Type="http://schemas.openxmlformats.org/officeDocument/2006/relationships/image" Target="../media/image11.png"/><Relationship Id="rId7" Type="http://schemas.openxmlformats.org/officeDocument/2006/relationships/image" Target="../media/image74.png"/><Relationship Id="rId8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20" Type="http://schemas.openxmlformats.org/officeDocument/2006/relationships/image" Target="../media/image37.png"/><Relationship Id="rId22" Type="http://schemas.openxmlformats.org/officeDocument/2006/relationships/image" Target="../media/image29.png"/><Relationship Id="rId21" Type="http://schemas.openxmlformats.org/officeDocument/2006/relationships/image" Target="../media/image31.png"/><Relationship Id="rId24" Type="http://schemas.openxmlformats.org/officeDocument/2006/relationships/image" Target="../media/image34.png"/><Relationship Id="rId23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9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44.png"/><Relationship Id="rId8" Type="http://schemas.openxmlformats.org/officeDocument/2006/relationships/image" Target="../media/image9.png"/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3" Type="http://schemas.openxmlformats.org/officeDocument/2006/relationships/image" Target="../media/image26.png"/><Relationship Id="rId12" Type="http://schemas.openxmlformats.org/officeDocument/2006/relationships/image" Target="../media/image13.png"/><Relationship Id="rId15" Type="http://schemas.openxmlformats.org/officeDocument/2006/relationships/image" Target="../media/image21.png"/><Relationship Id="rId14" Type="http://schemas.openxmlformats.org/officeDocument/2006/relationships/image" Target="../media/image18.png"/><Relationship Id="rId17" Type="http://schemas.openxmlformats.org/officeDocument/2006/relationships/image" Target="../media/image35.png"/><Relationship Id="rId16" Type="http://schemas.openxmlformats.org/officeDocument/2006/relationships/image" Target="../media/image17.png"/><Relationship Id="rId19" Type="http://schemas.openxmlformats.org/officeDocument/2006/relationships/image" Target="../media/image28.png"/><Relationship Id="rId18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20" Type="http://schemas.openxmlformats.org/officeDocument/2006/relationships/image" Target="../media/image37.png"/><Relationship Id="rId22" Type="http://schemas.openxmlformats.org/officeDocument/2006/relationships/image" Target="../media/image29.png"/><Relationship Id="rId21" Type="http://schemas.openxmlformats.org/officeDocument/2006/relationships/image" Target="../media/image31.png"/><Relationship Id="rId24" Type="http://schemas.openxmlformats.org/officeDocument/2006/relationships/image" Target="../media/image34.png"/><Relationship Id="rId23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44.png"/><Relationship Id="rId8" Type="http://schemas.openxmlformats.org/officeDocument/2006/relationships/image" Target="../media/image9.png"/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3" Type="http://schemas.openxmlformats.org/officeDocument/2006/relationships/image" Target="../media/image26.png"/><Relationship Id="rId12" Type="http://schemas.openxmlformats.org/officeDocument/2006/relationships/image" Target="../media/image13.png"/><Relationship Id="rId15" Type="http://schemas.openxmlformats.org/officeDocument/2006/relationships/image" Target="../media/image21.png"/><Relationship Id="rId14" Type="http://schemas.openxmlformats.org/officeDocument/2006/relationships/image" Target="../media/image18.png"/><Relationship Id="rId17" Type="http://schemas.openxmlformats.org/officeDocument/2006/relationships/image" Target="../media/image35.png"/><Relationship Id="rId16" Type="http://schemas.openxmlformats.org/officeDocument/2006/relationships/image" Target="../media/image17.png"/><Relationship Id="rId19" Type="http://schemas.openxmlformats.org/officeDocument/2006/relationships/image" Target="../media/image28.png"/><Relationship Id="rId18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20" Type="http://schemas.openxmlformats.org/officeDocument/2006/relationships/image" Target="../media/image37.png"/><Relationship Id="rId22" Type="http://schemas.openxmlformats.org/officeDocument/2006/relationships/image" Target="../media/image29.png"/><Relationship Id="rId21" Type="http://schemas.openxmlformats.org/officeDocument/2006/relationships/image" Target="../media/image31.png"/><Relationship Id="rId24" Type="http://schemas.openxmlformats.org/officeDocument/2006/relationships/image" Target="../media/image34.png"/><Relationship Id="rId23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44.png"/><Relationship Id="rId8" Type="http://schemas.openxmlformats.org/officeDocument/2006/relationships/image" Target="../media/image9.png"/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3" Type="http://schemas.openxmlformats.org/officeDocument/2006/relationships/image" Target="../media/image26.png"/><Relationship Id="rId12" Type="http://schemas.openxmlformats.org/officeDocument/2006/relationships/image" Target="../media/image13.png"/><Relationship Id="rId15" Type="http://schemas.openxmlformats.org/officeDocument/2006/relationships/image" Target="../media/image21.png"/><Relationship Id="rId14" Type="http://schemas.openxmlformats.org/officeDocument/2006/relationships/image" Target="../media/image18.png"/><Relationship Id="rId17" Type="http://schemas.openxmlformats.org/officeDocument/2006/relationships/image" Target="../media/image35.png"/><Relationship Id="rId16" Type="http://schemas.openxmlformats.org/officeDocument/2006/relationships/image" Target="../media/image17.png"/><Relationship Id="rId19" Type="http://schemas.openxmlformats.org/officeDocument/2006/relationships/image" Target="../media/image28.png"/><Relationship Id="rId18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20" Type="http://schemas.openxmlformats.org/officeDocument/2006/relationships/image" Target="../media/image35.png"/><Relationship Id="rId22" Type="http://schemas.openxmlformats.org/officeDocument/2006/relationships/image" Target="../media/image28.png"/><Relationship Id="rId21" Type="http://schemas.openxmlformats.org/officeDocument/2006/relationships/image" Target="../media/image23.png"/><Relationship Id="rId24" Type="http://schemas.openxmlformats.org/officeDocument/2006/relationships/image" Target="../media/image31.png"/><Relationship Id="rId23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6.png"/><Relationship Id="rId4" Type="http://schemas.openxmlformats.org/officeDocument/2006/relationships/image" Target="../media/image64.png"/><Relationship Id="rId9" Type="http://schemas.openxmlformats.org/officeDocument/2006/relationships/image" Target="../media/image1.png"/><Relationship Id="rId26" Type="http://schemas.openxmlformats.org/officeDocument/2006/relationships/image" Target="../media/image53.png"/><Relationship Id="rId25" Type="http://schemas.openxmlformats.org/officeDocument/2006/relationships/image" Target="../media/image29.png"/><Relationship Id="rId27" Type="http://schemas.openxmlformats.org/officeDocument/2006/relationships/image" Target="../media/image34.png"/><Relationship Id="rId5" Type="http://schemas.openxmlformats.org/officeDocument/2006/relationships/image" Target="../media/image65.png"/><Relationship Id="rId6" Type="http://schemas.openxmlformats.org/officeDocument/2006/relationships/image" Target="../media/image72.png"/><Relationship Id="rId7" Type="http://schemas.openxmlformats.org/officeDocument/2006/relationships/image" Target="../media/image7.png"/><Relationship Id="rId8" Type="http://schemas.openxmlformats.org/officeDocument/2006/relationships/image" Target="../media/image3.png"/><Relationship Id="rId11" Type="http://schemas.openxmlformats.org/officeDocument/2006/relationships/image" Target="../media/image9.png"/><Relationship Id="rId10" Type="http://schemas.openxmlformats.org/officeDocument/2006/relationships/image" Target="../media/image44.png"/><Relationship Id="rId13" Type="http://schemas.openxmlformats.org/officeDocument/2006/relationships/image" Target="../media/image10.png"/><Relationship Id="rId12" Type="http://schemas.openxmlformats.org/officeDocument/2006/relationships/image" Target="../media/image12.png"/><Relationship Id="rId15" Type="http://schemas.openxmlformats.org/officeDocument/2006/relationships/image" Target="../media/image13.png"/><Relationship Id="rId14" Type="http://schemas.openxmlformats.org/officeDocument/2006/relationships/image" Target="../media/image16.png"/><Relationship Id="rId17" Type="http://schemas.openxmlformats.org/officeDocument/2006/relationships/image" Target="../media/image18.png"/><Relationship Id="rId16" Type="http://schemas.openxmlformats.org/officeDocument/2006/relationships/image" Target="../media/image26.png"/><Relationship Id="rId19" Type="http://schemas.openxmlformats.org/officeDocument/2006/relationships/image" Target="../media/image17.png"/><Relationship Id="rId18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20" Type="http://schemas.openxmlformats.org/officeDocument/2006/relationships/image" Target="../media/image31.png"/><Relationship Id="rId22" Type="http://schemas.openxmlformats.org/officeDocument/2006/relationships/image" Target="../media/image53.png"/><Relationship Id="rId21" Type="http://schemas.openxmlformats.org/officeDocument/2006/relationships/image" Target="../media/image29.png"/><Relationship Id="rId23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5" Type="http://schemas.openxmlformats.org/officeDocument/2006/relationships/image" Target="../media/image1.png"/><Relationship Id="rId6" Type="http://schemas.openxmlformats.org/officeDocument/2006/relationships/image" Target="../media/image44.png"/><Relationship Id="rId7" Type="http://schemas.openxmlformats.org/officeDocument/2006/relationships/image" Target="../media/image9.png"/><Relationship Id="rId8" Type="http://schemas.openxmlformats.org/officeDocument/2006/relationships/image" Target="../media/image12.png"/><Relationship Id="rId11" Type="http://schemas.openxmlformats.org/officeDocument/2006/relationships/image" Target="../media/image13.png"/><Relationship Id="rId10" Type="http://schemas.openxmlformats.org/officeDocument/2006/relationships/image" Target="../media/image16.png"/><Relationship Id="rId13" Type="http://schemas.openxmlformats.org/officeDocument/2006/relationships/image" Target="../media/image18.png"/><Relationship Id="rId12" Type="http://schemas.openxmlformats.org/officeDocument/2006/relationships/image" Target="../media/image26.png"/><Relationship Id="rId15" Type="http://schemas.openxmlformats.org/officeDocument/2006/relationships/image" Target="../media/image17.png"/><Relationship Id="rId14" Type="http://schemas.openxmlformats.org/officeDocument/2006/relationships/image" Target="../media/image21.png"/><Relationship Id="rId17" Type="http://schemas.openxmlformats.org/officeDocument/2006/relationships/image" Target="../media/image23.png"/><Relationship Id="rId16" Type="http://schemas.openxmlformats.org/officeDocument/2006/relationships/image" Target="../media/image35.png"/><Relationship Id="rId19" Type="http://schemas.openxmlformats.org/officeDocument/2006/relationships/image" Target="../media/image37.png"/><Relationship Id="rId18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76.png"/><Relationship Id="rId9" Type="http://schemas.openxmlformats.org/officeDocument/2006/relationships/image" Target="../media/image8.png"/><Relationship Id="rId5" Type="http://schemas.openxmlformats.org/officeDocument/2006/relationships/image" Target="../media/image22.png"/><Relationship Id="rId6" Type="http://schemas.openxmlformats.org/officeDocument/2006/relationships/image" Target="../media/image11.png"/><Relationship Id="rId7" Type="http://schemas.openxmlformats.org/officeDocument/2006/relationships/image" Target="../media/image74.png"/><Relationship Id="rId8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Relationship Id="rId7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31.png"/><Relationship Id="rId11" Type="http://schemas.openxmlformats.org/officeDocument/2006/relationships/image" Target="../media/image13.png"/><Relationship Id="rId22" Type="http://schemas.openxmlformats.org/officeDocument/2006/relationships/image" Target="../media/image53.png"/><Relationship Id="rId10" Type="http://schemas.openxmlformats.org/officeDocument/2006/relationships/image" Target="../media/image16.png"/><Relationship Id="rId21" Type="http://schemas.openxmlformats.org/officeDocument/2006/relationships/image" Target="../media/image29.png"/><Relationship Id="rId13" Type="http://schemas.openxmlformats.org/officeDocument/2006/relationships/image" Target="../media/image18.png"/><Relationship Id="rId12" Type="http://schemas.openxmlformats.org/officeDocument/2006/relationships/image" Target="../media/image26.png"/><Relationship Id="rId23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5" Type="http://schemas.openxmlformats.org/officeDocument/2006/relationships/image" Target="../media/image17.png"/><Relationship Id="rId14" Type="http://schemas.openxmlformats.org/officeDocument/2006/relationships/image" Target="../media/image21.png"/><Relationship Id="rId17" Type="http://schemas.openxmlformats.org/officeDocument/2006/relationships/image" Target="../media/image23.png"/><Relationship Id="rId16" Type="http://schemas.openxmlformats.org/officeDocument/2006/relationships/image" Target="../media/image35.png"/><Relationship Id="rId5" Type="http://schemas.openxmlformats.org/officeDocument/2006/relationships/image" Target="../media/image1.png"/><Relationship Id="rId19" Type="http://schemas.openxmlformats.org/officeDocument/2006/relationships/image" Target="../media/image37.png"/><Relationship Id="rId6" Type="http://schemas.openxmlformats.org/officeDocument/2006/relationships/image" Target="../media/image44.png"/><Relationship Id="rId18" Type="http://schemas.openxmlformats.org/officeDocument/2006/relationships/image" Target="../media/image28.png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37.png"/><Relationship Id="rId22" Type="http://schemas.openxmlformats.org/officeDocument/2006/relationships/image" Target="../media/image29.png"/><Relationship Id="rId21" Type="http://schemas.openxmlformats.org/officeDocument/2006/relationships/image" Target="../media/image31.png"/><Relationship Id="rId24" Type="http://schemas.openxmlformats.org/officeDocument/2006/relationships/image" Target="../media/image34.png"/><Relationship Id="rId23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25" Type="http://schemas.openxmlformats.org/officeDocument/2006/relationships/image" Target="../media/image47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44.png"/><Relationship Id="rId8" Type="http://schemas.openxmlformats.org/officeDocument/2006/relationships/image" Target="../media/image9.png"/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3" Type="http://schemas.openxmlformats.org/officeDocument/2006/relationships/image" Target="../media/image26.png"/><Relationship Id="rId12" Type="http://schemas.openxmlformats.org/officeDocument/2006/relationships/image" Target="../media/image13.png"/><Relationship Id="rId15" Type="http://schemas.openxmlformats.org/officeDocument/2006/relationships/image" Target="../media/image21.png"/><Relationship Id="rId14" Type="http://schemas.openxmlformats.org/officeDocument/2006/relationships/image" Target="../media/image18.png"/><Relationship Id="rId17" Type="http://schemas.openxmlformats.org/officeDocument/2006/relationships/image" Target="../media/image35.png"/><Relationship Id="rId16" Type="http://schemas.openxmlformats.org/officeDocument/2006/relationships/image" Target="../media/image17.png"/><Relationship Id="rId19" Type="http://schemas.openxmlformats.org/officeDocument/2006/relationships/image" Target="../media/image28.png"/><Relationship Id="rId18" Type="http://schemas.openxmlformats.org/officeDocument/2006/relationships/image" Target="../media/image23.png"/></Relationships>
</file>

<file path=ppt/slides/_rels/slide6.xml.rels><?xml version="1.0" encoding="UTF-8" standalone="yes"?><Relationships xmlns="http://schemas.openxmlformats.org/package/2006/relationships"><Relationship Id="rId20" Type="http://schemas.openxmlformats.org/officeDocument/2006/relationships/image" Target="../media/image37.png"/><Relationship Id="rId22" Type="http://schemas.openxmlformats.org/officeDocument/2006/relationships/image" Target="../media/image29.png"/><Relationship Id="rId21" Type="http://schemas.openxmlformats.org/officeDocument/2006/relationships/image" Target="../media/image31.png"/><Relationship Id="rId24" Type="http://schemas.openxmlformats.org/officeDocument/2006/relationships/image" Target="../media/image34.png"/><Relationship Id="rId23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44.png"/><Relationship Id="rId8" Type="http://schemas.openxmlformats.org/officeDocument/2006/relationships/image" Target="../media/image9.png"/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3" Type="http://schemas.openxmlformats.org/officeDocument/2006/relationships/image" Target="../media/image26.png"/><Relationship Id="rId12" Type="http://schemas.openxmlformats.org/officeDocument/2006/relationships/image" Target="../media/image13.png"/><Relationship Id="rId15" Type="http://schemas.openxmlformats.org/officeDocument/2006/relationships/image" Target="../media/image21.png"/><Relationship Id="rId14" Type="http://schemas.openxmlformats.org/officeDocument/2006/relationships/image" Target="../media/image18.png"/><Relationship Id="rId17" Type="http://schemas.openxmlformats.org/officeDocument/2006/relationships/image" Target="../media/image35.png"/><Relationship Id="rId16" Type="http://schemas.openxmlformats.org/officeDocument/2006/relationships/image" Target="../media/image17.png"/><Relationship Id="rId19" Type="http://schemas.openxmlformats.org/officeDocument/2006/relationships/image" Target="../media/image28.png"/><Relationship Id="rId18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20" Type="http://schemas.openxmlformats.org/officeDocument/2006/relationships/image" Target="../media/image28.png"/><Relationship Id="rId22" Type="http://schemas.openxmlformats.org/officeDocument/2006/relationships/image" Target="../media/image31.png"/><Relationship Id="rId21" Type="http://schemas.openxmlformats.org/officeDocument/2006/relationships/image" Target="../media/image37.png"/><Relationship Id="rId24" Type="http://schemas.openxmlformats.org/officeDocument/2006/relationships/image" Target="../media/image53.png"/><Relationship Id="rId23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0.png"/><Relationship Id="rId4" Type="http://schemas.openxmlformats.org/officeDocument/2006/relationships/image" Target="../media/image71.png"/><Relationship Id="rId9" Type="http://schemas.openxmlformats.org/officeDocument/2006/relationships/image" Target="../media/image9.png"/><Relationship Id="rId25" Type="http://schemas.openxmlformats.org/officeDocument/2006/relationships/image" Target="../media/image34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44.png"/><Relationship Id="rId11" Type="http://schemas.openxmlformats.org/officeDocument/2006/relationships/image" Target="../media/image10.png"/><Relationship Id="rId10" Type="http://schemas.openxmlformats.org/officeDocument/2006/relationships/image" Target="../media/image12.png"/><Relationship Id="rId13" Type="http://schemas.openxmlformats.org/officeDocument/2006/relationships/image" Target="../media/image13.png"/><Relationship Id="rId12" Type="http://schemas.openxmlformats.org/officeDocument/2006/relationships/image" Target="../media/image16.png"/><Relationship Id="rId15" Type="http://schemas.openxmlformats.org/officeDocument/2006/relationships/image" Target="../media/image18.png"/><Relationship Id="rId14" Type="http://schemas.openxmlformats.org/officeDocument/2006/relationships/image" Target="../media/image26.png"/><Relationship Id="rId17" Type="http://schemas.openxmlformats.org/officeDocument/2006/relationships/image" Target="../media/image17.png"/><Relationship Id="rId16" Type="http://schemas.openxmlformats.org/officeDocument/2006/relationships/image" Target="../media/image21.png"/><Relationship Id="rId19" Type="http://schemas.openxmlformats.org/officeDocument/2006/relationships/image" Target="../media/image23.png"/><Relationship Id="rId18" Type="http://schemas.openxmlformats.org/officeDocument/2006/relationships/image" Target="../media/image35.png"/></Relationships>
</file>

<file path=ppt/slides/_rels/slide8.xml.rels><?xml version="1.0" encoding="UTF-8" standalone="yes"?><Relationships xmlns="http://schemas.openxmlformats.org/package/2006/relationships"><Relationship Id="rId20" Type="http://schemas.openxmlformats.org/officeDocument/2006/relationships/image" Target="../media/image28.png"/><Relationship Id="rId22" Type="http://schemas.openxmlformats.org/officeDocument/2006/relationships/image" Target="../media/image31.png"/><Relationship Id="rId21" Type="http://schemas.openxmlformats.org/officeDocument/2006/relationships/image" Target="../media/image37.png"/><Relationship Id="rId24" Type="http://schemas.openxmlformats.org/officeDocument/2006/relationships/image" Target="../media/image53.png"/><Relationship Id="rId23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9.png"/><Relationship Id="rId25" Type="http://schemas.openxmlformats.org/officeDocument/2006/relationships/image" Target="../media/image34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44.png"/><Relationship Id="rId11" Type="http://schemas.openxmlformats.org/officeDocument/2006/relationships/image" Target="../media/image10.png"/><Relationship Id="rId10" Type="http://schemas.openxmlformats.org/officeDocument/2006/relationships/image" Target="../media/image12.png"/><Relationship Id="rId13" Type="http://schemas.openxmlformats.org/officeDocument/2006/relationships/image" Target="../media/image13.png"/><Relationship Id="rId12" Type="http://schemas.openxmlformats.org/officeDocument/2006/relationships/image" Target="../media/image16.png"/><Relationship Id="rId15" Type="http://schemas.openxmlformats.org/officeDocument/2006/relationships/image" Target="../media/image18.png"/><Relationship Id="rId14" Type="http://schemas.openxmlformats.org/officeDocument/2006/relationships/image" Target="../media/image26.png"/><Relationship Id="rId17" Type="http://schemas.openxmlformats.org/officeDocument/2006/relationships/image" Target="../media/image17.png"/><Relationship Id="rId16" Type="http://schemas.openxmlformats.org/officeDocument/2006/relationships/image" Target="../media/image21.png"/><Relationship Id="rId19" Type="http://schemas.openxmlformats.org/officeDocument/2006/relationships/image" Target="../media/image23.png"/><Relationship Id="rId18" Type="http://schemas.openxmlformats.org/officeDocument/2006/relationships/image" Target="../media/image35.png"/></Relationships>
</file>

<file path=ppt/slides/_rels/slide9.xml.rels><?xml version="1.0" encoding="UTF-8" standalone="yes"?><Relationships xmlns="http://schemas.openxmlformats.org/package/2006/relationships"><Relationship Id="rId20" Type="http://schemas.openxmlformats.org/officeDocument/2006/relationships/image" Target="../media/image37.png"/><Relationship Id="rId22" Type="http://schemas.openxmlformats.org/officeDocument/2006/relationships/image" Target="../media/image29.png"/><Relationship Id="rId21" Type="http://schemas.openxmlformats.org/officeDocument/2006/relationships/image" Target="../media/image31.png"/><Relationship Id="rId24" Type="http://schemas.openxmlformats.org/officeDocument/2006/relationships/image" Target="../media/image34.png"/><Relationship Id="rId23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3.png"/><Relationship Id="rId6" Type="http://schemas.openxmlformats.org/officeDocument/2006/relationships/image" Target="../media/image1.png"/><Relationship Id="rId7" Type="http://schemas.openxmlformats.org/officeDocument/2006/relationships/image" Target="../media/image44.png"/><Relationship Id="rId8" Type="http://schemas.openxmlformats.org/officeDocument/2006/relationships/image" Target="../media/image9.png"/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3" Type="http://schemas.openxmlformats.org/officeDocument/2006/relationships/image" Target="../media/image26.png"/><Relationship Id="rId12" Type="http://schemas.openxmlformats.org/officeDocument/2006/relationships/image" Target="../media/image13.png"/><Relationship Id="rId15" Type="http://schemas.openxmlformats.org/officeDocument/2006/relationships/image" Target="../media/image21.png"/><Relationship Id="rId14" Type="http://schemas.openxmlformats.org/officeDocument/2006/relationships/image" Target="../media/image18.png"/><Relationship Id="rId17" Type="http://schemas.openxmlformats.org/officeDocument/2006/relationships/image" Target="../media/image35.png"/><Relationship Id="rId16" Type="http://schemas.openxmlformats.org/officeDocument/2006/relationships/image" Target="../media/image17.png"/><Relationship Id="rId19" Type="http://schemas.openxmlformats.org/officeDocument/2006/relationships/image" Target="../media/image28.png"/><Relationship Id="rId1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0" y="457862"/>
            <a:ext cx="12192000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3200" u="none" cap="none" strike="noStrike">
                <a:solidFill>
                  <a:srgbClr val="AA261A"/>
                </a:solidFill>
                <a:latin typeface="Arial"/>
                <a:ea typeface="Arial"/>
                <a:cs typeface="Arial"/>
                <a:sym typeface="Arial"/>
              </a:rPr>
              <a:t>Untangling the cytoskeleton: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model to describe cytoskeletal architecture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background with red text&#10;&#10;AI-generated content may be incorrect." id="90" name="Google Shape;9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8509" y="5816016"/>
            <a:ext cx="1101054" cy="357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blue logo&#10;&#10;AI-generated content may be incorrect."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2971" y="5796703"/>
            <a:ext cx="1106907" cy="428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text on it&#10;&#10;AI-generated content may be incorrect."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10287" y="5748851"/>
            <a:ext cx="1203123" cy="46440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 txBox="1"/>
          <p:nvPr/>
        </p:nvSpPr>
        <p:spPr>
          <a:xfrm>
            <a:off x="1943846" y="4836144"/>
            <a:ext cx="29746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Diogo Fróis Vieira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1956038" y="5285430"/>
            <a:ext cx="32105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PhD in Biomedical Engineering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6577778" y="4814812"/>
            <a:ext cx="36429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Supervisors</a:t>
            </a:r>
            <a:endParaRPr sz="16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191266" y="5085376"/>
            <a:ext cx="402945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João Sanches (ISR, DBE)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5996194" y="5285430"/>
            <a:ext cx="422452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Joana Figueiredo (i3S, FMUP)</a:t>
            </a:r>
            <a:endParaRPr/>
          </a:p>
        </p:txBody>
      </p:sp>
      <p:pic>
        <p:nvPicPr>
          <p:cNvPr descr="Logo - FCT — Escola Superior de Saúde" id="98" name="Google Shape;9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80322" y="5755429"/>
            <a:ext cx="1350965" cy="428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white text&#10;&#10;Description automatically generated" id="99" name="Google Shape;9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51347" y="5748851"/>
            <a:ext cx="1793457" cy="476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m texto, captura de ecrã, Tipo de letra, símbolo&#10;&#10;Descrição gerada automaticamente" id="100" name="Google Shape;100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66936" y="5770652"/>
            <a:ext cx="872403" cy="416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video game&#10;&#10;AI-generated content may be incorrect." id="101" name="Google Shape;101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21573" y="2134527"/>
            <a:ext cx="4348854" cy="200921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5199301" y="4869870"/>
            <a:ext cx="1793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#43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lines and a graph&#10;&#10;AI-generated content may be incorrect." id="500" name="Google Shape;500;p10"/>
          <p:cNvPicPr preferRelativeResize="0"/>
          <p:nvPr/>
        </p:nvPicPr>
        <p:blipFill rotWithShape="1">
          <a:blip r:embed="rId3">
            <a:alphaModFix/>
          </a:blip>
          <a:srcRect b="0" l="10678" r="30904" t="0"/>
          <a:stretch/>
        </p:blipFill>
        <p:spPr>
          <a:xfrm>
            <a:off x="254000" y="739250"/>
            <a:ext cx="3302000" cy="58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10"/>
          <p:cNvSpPr txBox="1"/>
          <p:nvPr/>
        </p:nvSpPr>
        <p:spPr>
          <a:xfrm>
            <a:off x="2930933" y="5862764"/>
            <a:ext cx="16352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cell’s major axis</a:t>
            </a:r>
            <a:endParaRPr sz="18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2" name="Google Shape;502;p10"/>
          <p:cNvCxnSpPr/>
          <p:nvPr/>
        </p:nvCxnSpPr>
        <p:spPr>
          <a:xfrm>
            <a:off x="1209040" y="944880"/>
            <a:ext cx="1666240" cy="5626370"/>
          </a:xfrm>
          <a:prstGeom prst="straightConnector1">
            <a:avLst/>
          </a:prstGeom>
          <a:noFill/>
          <a:ln cap="flat" cmpd="sng" w="38100">
            <a:solidFill>
              <a:srgbClr val="7F7F7F"/>
            </a:solidFill>
            <a:prstDash val="dot"/>
            <a:miter lim="800000"/>
            <a:headEnd len="sm" w="sm" type="none"/>
            <a:tailEnd len="sm" w="sm" type="none"/>
          </a:ln>
        </p:spPr>
      </p:cxnSp>
      <p:grpSp>
        <p:nvGrpSpPr>
          <p:cNvPr id="503" name="Google Shape;503;p10"/>
          <p:cNvGrpSpPr/>
          <p:nvPr/>
        </p:nvGrpSpPr>
        <p:grpSpPr>
          <a:xfrm>
            <a:off x="2528831" y="1084458"/>
            <a:ext cx="1263989" cy="950889"/>
            <a:chOff x="4249331" y="2284095"/>
            <a:chExt cx="2048599" cy="1541145"/>
          </a:xfrm>
        </p:grpSpPr>
        <p:sp>
          <p:nvSpPr>
            <p:cNvPr id="504" name="Google Shape;504;p10"/>
            <p:cNvSpPr/>
            <p:nvPr/>
          </p:nvSpPr>
          <p:spPr>
            <a:xfrm>
              <a:off x="4434840" y="246888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0"/>
            <p:cNvSpPr/>
            <p:nvPr/>
          </p:nvSpPr>
          <p:spPr>
            <a:xfrm>
              <a:off x="4602480" y="263652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4770120" y="280416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4937760" y="280416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5105400" y="297180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5273040" y="297180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5440680" y="313944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0"/>
            <p:cNvSpPr/>
            <p:nvPr/>
          </p:nvSpPr>
          <p:spPr>
            <a:xfrm>
              <a:off x="5608320" y="313944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5775960" y="330708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5943600" y="347472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6080760" y="3608070"/>
              <a:ext cx="217170" cy="21717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4249331" y="2284095"/>
              <a:ext cx="217170" cy="21717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16" name="Google Shape;516;p10"/>
          <p:cNvCxnSpPr/>
          <p:nvPr/>
        </p:nvCxnSpPr>
        <p:spPr>
          <a:xfrm>
            <a:off x="2956596" y="870456"/>
            <a:ext cx="465454" cy="1483501"/>
          </a:xfrm>
          <a:prstGeom prst="straightConnector1">
            <a:avLst/>
          </a:prstGeom>
          <a:noFill/>
          <a:ln cap="flat" cmpd="sng" w="22225">
            <a:solidFill>
              <a:srgbClr val="747474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517" name="Google Shape;517;p10"/>
          <p:cNvSpPr/>
          <p:nvPr/>
        </p:nvSpPr>
        <p:spPr>
          <a:xfrm rot="-4034201">
            <a:off x="2744833" y="1070187"/>
            <a:ext cx="360000" cy="360000"/>
          </a:xfrm>
          <a:prstGeom prst="arc">
            <a:avLst>
              <a:gd fmla="val 15271067" name="adj1"/>
              <a:gd fmla="val 354740" name="adj2"/>
            </a:avLst>
          </a:prstGeom>
          <a:noFill/>
          <a:ln cap="flat" cmpd="sng" w="1905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8" name="Google Shape;518;p10"/>
          <p:cNvCxnSpPr/>
          <p:nvPr/>
        </p:nvCxnSpPr>
        <p:spPr>
          <a:xfrm>
            <a:off x="0" y="520313"/>
            <a:ext cx="12192000" cy="0"/>
          </a:xfrm>
          <a:prstGeom prst="straightConnector1">
            <a:avLst/>
          </a:prstGeom>
          <a:noFill/>
          <a:ln cap="flat" cmpd="sng" w="38100">
            <a:solidFill>
              <a:srgbClr val="AA261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graph of a number of lines&#10;&#10;AI-generated content may be incorrect." id="519" name="Google Shape;519;p10"/>
          <p:cNvPicPr preferRelativeResize="0"/>
          <p:nvPr/>
        </p:nvPicPr>
        <p:blipFill rotWithShape="1">
          <a:blip r:embed="rId4">
            <a:alphaModFix/>
          </a:blip>
          <a:srcRect b="1772" l="63775" r="22914" t="92062"/>
          <a:stretch/>
        </p:blipFill>
        <p:spPr>
          <a:xfrm>
            <a:off x="1288674" y="5949892"/>
            <a:ext cx="568960" cy="358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numbers&#10;&#10;AI-generated content may be incorrect." id="520" name="Google Shape;520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5138" y="1432658"/>
            <a:ext cx="1746154" cy="1704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521" name="Google Shape;521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32663" y="4168351"/>
            <a:ext cx="171591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branches&#10;&#10;AI-generated content may be incorrect." id="522" name="Google Shape;522;p1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26872" y="4168351"/>
            <a:ext cx="1653473" cy="171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3" name="Google Shape;523;p10"/>
          <p:cNvCxnSpPr/>
          <p:nvPr/>
        </p:nvCxnSpPr>
        <p:spPr>
          <a:xfrm>
            <a:off x="4520393" y="1300596"/>
            <a:ext cx="180824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10"/>
          <p:cNvCxnSpPr/>
          <p:nvPr/>
        </p:nvCxnSpPr>
        <p:spPr>
          <a:xfrm>
            <a:off x="6475616" y="1300596"/>
            <a:ext cx="520584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10"/>
          <p:cNvCxnSpPr/>
          <p:nvPr/>
        </p:nvCxnSpPr>
        <p:spPr>
          <a:xfrm>
            <a:off x="6475616" y="4024372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6" name="Google Shape;526;p10"/>
          <p:cNvCxnSpPr/>
          <p:nvPr/>
        </p:nvCxnSpPr>
        <p:spPr>
          <a:xfrm>
            <a:off x="8264891" y="4025451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7" name="Google Shape;527;p10"/>
          <p:cNvCxnSpPr/>
          <p:nvPr/>
        </p:nvCxnSpPr>
        <p:spPr>
          <a:xfrm>
            <a:off x="10086340" y="4024372"/>
            <a:ext cx="159512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28" name="Google Shape;528;p10"/>
          <p:cNvSpPr txBox="1"/>
          <p:nvPr/>
        </p:nvSpPr>
        <p:spPr>
          <a:xfrm>
            <a:off x="4489420" y="978801"/>
            <a:ext cx="18701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 distribution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0"/>
          <p:cNvSpPr txBox="1"/>
          <p:nvPr/>
        </p:nvSpPr>
        <p:spPr>
          <a:xfrm>
            <a:off x="6475616" y="973351"/>
            <a:ext cx="51271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Morphology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0"/>
          <p:cNvSpPr txBox="1"/>
          <p:nvPr/>
        </p:nvSpPr>
        <p:spPr>
          <a:xfrm>
            <a:off x="6475616" y="3693177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0"/>
          <p:cNvSpPr txBox="1"/>
          <p:nvPr/>
        </p:nvSpPr>
        <p:spPr>
          <a:xfrm>
            <a:off x="8264891" y="3689103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Bundling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0"/>
          <p:cNvSpPr txBox="1"/>
          <p:nvPr/>
        </p:nvSpPr>
        <p:spPr>
          <a:xfrm>
            <a:off x="10086340" y="3693833"/>
            <a:ext cx="15253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Connectivity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diagram&#10;&#10;AI-generated content may be incorrect." id="533" name="Google Shape;533;p10"/>
          <p:cNvPicPr preferRelativeResize="0"/>
          <p:nvPr/>
        </p:nvPicPr>
        <p:blipFill rotWithShape="1">
          <a:blip r:embed="rId8">
            <a:alphaModFix/>
          </a:blip>
          <a:srcRect b="0" l="1" r="2987" t="2576"/>
          <a:stretch/>
        </p:blipFill>
        <p:spPr>
          <a:xfrm>
            <a:off x="4509152" y="4810075"/>
            <a:ext cx="900295" cy="933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circle with numbers and a circle&#10;&#10;AI-generated content may be incorrect." id="534" name="Google Shape;534;p10"/>
          <p:cNvPicPr preferRelativeResize="0"/>
          <p:nvPr/>
        </p:nvPicPr>
        <p:blipFill rotWithShape="1">
          <a:blip r:embed="rId9">
            <a:alphaModFix/>
          </a:blip>
          <a:srcRect b="20187" l="1998" r="0" t="16125"/>
          <a:stretch/>
        </p:blipFill>
        <p:spPr>
          <a:xfrm>
            <a:off x="4930027" y="4084650"/>
            <a:ext cx="1458306" cy="8032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5" name="Google Shape;535;p10"/>
          <p:cNvCxnSpPr/>
          <p:nvPr/>
        </p:nvCxnSpPr>
        <p:spPr>
          <a:xfrm>
            <a:off x="4530553" y="4024404"/>
            <a:ext cx="181586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6" name="Google Shape;536;p10"/>
          <p:cNvSpPr txBox="1"/>
          <p:nvPr/>
        </p:nvSpPr>
        <p:spPr>
          <a:xfrm>
            <a:off x="4604767" y="3693177"/>
            <a:ext cx="17416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number of colored bars&#10;&#10;AI-generated content may be incorrect." id="537" name="Google Shape;537;p1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30345" y="1429309"/>
            <a:ext cx="1650000" cy="17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538" name="Google Shape;538;p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996069" y="1427354"/>
            <a:ext cx="170436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539" name="Google Shape;539;p1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199998" y="1414984"/>
            <a:ext cx="1651331" cy="1739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0" name="Google Shape;540;p10"/>
          <p:cNvGrpSpPr/>
          <p:nvPr/>
        </p:nvGrpSpPr>
        <p:grpSpPr>
          <a:xfrm>
            <a:off x="10178797" y="4231425"/>
            <a:ext cx="1408784" cy="1406562"/>
            <a:chOff x="10141804" y="3684741"/>
            <a:chExt cx="1408784" cy="1406562"/>
          </a:xfrm>
        </p:grpSpPr>
        <p:pic>
          <p:nvPicPr>
            <p:cNvPr id="541" name="Google Shape;541;p10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141804" y="3684741"/>
              <a:ext cx="1408784" cy="1406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2" name="Google Shape;542;p10"/>
            <p:cNvSpPr/>
            <p:nvPr/>
          </p:nvSpPr>
          <p:spPr>
            <a:xfrm>
              <a:off x="10141804" y="4892040"/>
              <a:ext cx="74076" cy="19926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43" name="Google Shape;543;p1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663150" y="3203205"/>
            <a:ext cx="1297724" cy="1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10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933660" y="3443327"/>
            <a:ext cx="756703" cy="23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10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476049" y="3205749"/>
            <a:ext cx="1243205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10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044111" y="6113851"/>
            <a:ext cx="629999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0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987003" y="5875078"/>
            <a:ext cx="75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0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786846" y="5891788"/>
            <a:ext cx="10656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1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595216" y="6341814"/>
            <a:ext cx="102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10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800034" y="6125914"/>
            <a:ext cx="6048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0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720422" y="5894875"/>
            <a:ext cx="75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0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0485726" y="5902006"/>
            <a:ext cx="8352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Google Shape;553;p10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069029" y="3439182"/>
            <a:ext cx="806400" cy="20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4" name="Google Shape;554;p10"/>
          <p:cNvGrpSpPr/>
          <p:nvPr/>
        </p:nvGrpSpPr>
        <p:grpSpPr>
          <a:xfrm>
            <a:off x="4617958" y="3149985"/>
            <a:ext cx="1741648" cy="276999"/>
            <a:chOff x="4617958" y="3379920"/>
            <a:chExt cx="1741648" cy="276999"/>
          </a:xfrm>
        </p:grpSpPr>
        <p:sp>
          <p:nvSpPr>
            <p:cNvPr id="555" name="Google Shape;555;p10"/>
            <p:cNvSpPr txBox="1"/>
            <p:nvPr/>
          </p:nvSpPr>
          <p:spPr>
            <a:xfrm>
              <a:off x="4617958" y="3379920"/>
              <a:ext cx="17416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0.26 ± 0.13</a:t>
              </a:r>
              <a:endParaRPr/>
            </a:p>
          </p:txBody>
        </p:sp>
        <p:cxnSp>
          <p:nvCxnSpPr>
            <p:cNvPr id="556" name="Google Shape;556;p10"/>
            <p:cNvCxnSpPr/>
            <p:nvPr/>
          </p:nvCxnSpPr>
          <p:spPr>
            <a:xfrm>
              <a:off x="5032681" y="3445232"/>
              <a:ext cx="6700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57" name="Google Shape;557;p10"/>
          <p:cNvSpPr/>
          <p:nvPr/>
        </p:nvSpPr>
        <p:spPr>
          <a:xfrm>
            <a:off x="4489420" y="4084651"/>
            <a:ext cx="1898912" cy="2455848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lines and dots&#10;&#10;AI-generated content may be incorrect." id="563" name="Google Shape;563;p11"/>
          <p:cNvPicPr preferRelativeResize="0"/>
          <p:nvPr/>
        </p:nvPicPr>
        <p:blipFill rotWithShape="1">
          <a:blip r:embed="rId3">
            <a:alphaModFix/>
          </a:blip>
          <a:srcRect b="0" l="11135" r="31650" t="0"/>
          <a:stretch/>
        </p:blipFill>
        <p:spPr>
          <a:xfrm>
            <a:off x="284480" y="739250"/>
            <a:ext cx="3230880" cy="583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lines and dots&#10;&#10;AI-generated content may be incorrect." id="564" name="Google Shape;564;p11"/>
          <p:cNvPicPr preferRelativeResize="0"/>
          <p:nvPr/>
        </p:nvPicPr>
        <p:blipFill rotWithShape="1">
          <a:blip r:embed="rId3">
            <a:alphaModFix/>
          </a:blip>
          <a:srcRect b="28745" l="85623" r="0" t="28922"/>
          <a:stretch/>
        </p:blipFill>
        <p:spPr>
          <a:xfrm>
            <a:off x="3607903" y="2429887"/>
            <a:ext cx="811890" cy="2468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5" name="Google Shape;565;p11"/>
          <p:cNvGrpSpPr/>
          <p:nvPr/>
        </p:nvGrpSpPr>
        <p:grpSpPr>
          <a:xfrm>
            <a:off x="2528831" y="1084458"/>
            <a:ext cx="1263989" cy="950889"/>
            <a:chOff x="4249331" y="2284095"/>
            <a:chExt cx="2048599" cy="1541145"/>
          </a:xfrm>
        </p:grpSpPr>
        <p:sp>
          <p:nvSpPr>
            <p:cNvPr id="566" name="Google Shape;566;p11"/>
            <p:cNvSpPr/>
            <p:nvPr/>
          </p:nvSpPr>
          <p:spPr>
            <a:xfrm>
              <a:off x="4434840" y="246888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4602480" y="263652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4770120" y="280416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4937760" y="280416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5105400" y="297180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5273040" y="297180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5440680" y="313944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5608320" y="313944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5775960" y="330708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5943600" y="347472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6080760" y="3608070"/>
              <a:ext cx="217170" cy="21717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4249331" y="2284095"/>
              <a:ext cx="217170" cy="21717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8" name="Google Shape;578;p11"/>
          <p:cNvGrpSpPr/>
          <p:nvPr/>
        </p:nvGrpSpPr>
        <p:grpSpPr>
          <a:xfrm>
            <a:off x="3208520" y="953271"/>
            <a:ext cx="613679" cy="461666"/>
            <a:chOff x="4249331" y="2284095"/>
            <a:chExt cx="2048599" cy="1541145"/>
          </a:xfrm>
        </p:grpSpPr>
        <p:sp>
          <p:nvSpPr>
            <p:cNvPr id="579" name="Google Shape;579;p11"/>
            <p:cNvSpPr/>
            <p:nvPr/>
          </p:nvSpPr>
          <p:spPr>
            <a:xfrm>
              <a:off x="4434840" y="246888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4602480" y="263652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4770120" y="280416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4937760" y="280416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5105400" y="297180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273040" y="297180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440680" y="313944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5608320" y="313944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5775960" y="330708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5943600" y="347472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6080760" y="3608070"/>
              <a:ext cx="217170" cy="21717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4249331" y="2284095"/>
              <a:ext cx="217170" cy="21717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91" name="Google Shape;591;p11"/>
          <p:cNvCxnSpPr>
            <a:stCxn id="583" idx="3"/>
            <a:endCxn id="571" idx="1"/>
          </p:cNvCxnSpPr>
          <p:nvPr/>
        </p:nvCxnSpPr>
        <p:spPr>
          <a:xfrm flipH="1">
            <a:off x="3160583" y="1184389"/>
            <a:ext cx="354600" cy="376200"/>
          </a:xfrm>
          <a:prstGeom prst="straightConnector1">
            <a:avLst/>
          </a:prstGeom>
          <a:noFill/>
          <a:ln cap="flat" cmpd="sng" w="22225">
            <a:solidFill>
              <a:srgbClr val="747474"/>
            </a:solidFill>
            <a:prstDash val="dot"/>
            <a:miter lim="800000"/>
            <a:headEnd len="sm" w="sm" type="none"/>
            <a:tailEnd len="sm" w="sm" type="none"/>
          </a:ln>
        </p:spPr>
      </p:cxnSp>
      <p:cxnSp>
        <p:nvCxnSpPr>
          <p:cNvPr id="592" name="Google Shape;592;p11"/>
          <p:cNvCxnSpPr>
            <a:stCxn id="570" idx="3"/>
            <a:endCxn id="593" idx="1"/>
          </p:cNvCxnSpPr>
          <p:nvPr/>
        </p:nvCxnSpPr>
        <p:spPr>
          <a:xfrm flipH="1">
            <a:off x="2619561" y="1560490"/>
            <a:ext cx="540900" cy="68100"/>
          </a:xfrm>
          <a:prstGeom prst="straightConnector1">
            <a:avLst/>
          </a:prstGeom>
          <a:noFill/>
          <a:ln cap="flat" cmpd="sng" w="22225">
            <a:solidFill>
              <a:srgbClr val="747474"/>
            </a:solidFill>
            <a:prstDash val="dot"/>
            <a:miter lim="800000"/>
            <a:headEnd len="sm" w="sm" type="none"/>
            <a:tailEnd len="sm" w="sm" type="none"/>
          </a:ln>
        </p:spPr>
      </p:cxnSp>
      <p:grpSp>
        <p:nvGrpSpPr>
          <p:cNvPr id="594" name="Google Shape;594;p11"/>
          <p:cNvGrpSpPr/>
          <p:nvPr/>
        </p:nvGrpSpPr>
        <p:grpSpPr>
          <a:xfrm flipH="1" rot="-5400000">
            <a:off x="2312487" y="1397893"/>
            <a:ext cx="613679" cy="461666"/>
            <a:chOff x="4249331" y="2284095"/>
            <a:chExt cx="2048599" cy="1541145"/>
          </a:xfrm>
        </p:grpSpPr>
        <p:sp>
          <p:nvSpPr>
            <p:cNvPr id="595" name="Google Shape;595;p11"/>
            <p:cNvSpPr/>
            <p:nvPr/>
          </p:nvSpPr>
          <p:spPr>
            <a:xfrm>
              <a:off x="4434840" y="246888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4602480" y="263652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4770120" y="280416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937760" y="280416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5105400" y="297180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5273040" y="297180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5440680" y="313944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5608320" y="313944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5775960" y="330708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5943600" y="347472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6080760" y="3608070"/>
              <a:ext cx="217170" cy="21717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4249331" y="2284095"/>
              <a:ext cx="217170" cy="21717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6" name="Google Shape;606;p11"/>
          <p:cNvSpPr txBox="1"/>
          <p:nvPr/>
        </p:nvSpPr>
        <p:spPr>
          <a:xfrm>
            <a:off x="3178706" y="2060522"/>
            <a:ext cx="10970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Neighborhood: N = 5 closest</a:t>
            </a:r>
            <a:endParaRPr sz="1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7" name="Google Shape;607;p11"/>
          <p:cNvCxnSpPr/>
          <p:nvPr/>
        </p:nvCxnSpPr>
        <p:spPr>
          <a:xfrm>
            <a:off x="0" y="520313"/>
            <a:ext cx="12192000" cy="0"/>
          </a:xfrm>
          <a:prstGeom prst="straightConnector1">
            <a:avLst/>
          </a:prstGeom>
          <a:noFill/>
          <a:ln cap="flat" cmpd="sng" w="38100">
            <a:solidFill>
              <a:srgbClr val="AA261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graph of a number of lines&#10;&#10;AI-generated content may be incorrect." id="608" name="Google Shape;608;p11"/>
          <p:cNvPicPr preferRelativeResize="0"/>
          <p:nvPr/>
        </p:nvPicPr>
        <p:blipFill rotWithShape="1">
          <a:blip r:embed="rId4">
            <a:alphaModFix/>
          </a:blip>
          <a:srcRect b="1772" l="63775" r="22914" t="92062"/>
          <a:stretch/>
        </p:blipFill>
        <p:spPr>
          <a:xfrm>
            <a:off x="1288674" y="5949892"/>
            <a:ext cx="568960" cy="358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numbers&#10;&#10;AI-generated content may be incorrect." id="609" name="Google Shape;609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5138" y="1432658"/>
            <a:ext cx="1746154" cy="1704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610" name="Google Shape;610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32663" y="4168351"/>
            <a:ext cx="171591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branches&#10;&#10;AI-generated content may be incorrect." id="611" name="Google Shape;611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26872" y="4168351"/>
            <a:ext cx="1653473" cy="171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2" name="Google Shape;612;p11"/>
          <p:cNvCxnSpPr/>
          <p:nvPr/>
        </p:nvCxnSpPr>
        <p:spPr>
          <a:xfrm>
            <a:off x="4520393" y="1300596"/>
            <a:ext cx="180824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11"/>
          <p:cNvCxnSpPr/>
          <p:nvPr/>
        </p:nvCxnSpPr>
        <p:spPr>
          <a:xfrm>
            <a:off x="6475616" y="1300596"/>
            <a:ext cx="520584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11"/>
          <p:cNvCxnSpPr/>
          <p:nvPr/>
        </p:nvCxnSpPr>
        <p:spPr>
          <a:xfrm>
            <a:off x="6475616" y="4024372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5" name="Google Shape;615;p11"/>
          <p:cNvCxnSpPr/>
          <p:nvPr/>
        </p:nvCxnSpPr>
        <p:spPr>
          <a:xfrm>
            <a:off x="8264891" y="4025451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6" name="Google Shape;616;p11"/>
          <p:cNvCxnSpPr/>
          <p:nvPr/>
        </p:nvCxnSpPr>
        <p:spPr>
          <a:xfrm>
            <a:off x="10086340" y="4024372"/>
            <a:ext cx="159512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7" name="Google Shape;617;p11"/>
          <p:cNvSpPr txBox="1"/>
          <p:nvPr/>
        </p:nvSpPr>
        <p:spPr>
          <a:xfrm>
            <a:off x="4489420" y="978801"/>
            <a:ext cx="18701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 distribution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1"/>
          <p:cNvSpPr txBox="1"/>
          <p:nvPr/>
        </p:nvSpPr>
        <p:spPr>
          <a:xfrm>
            <a:off x="6475616" y="973351"/>
            <a:ext cx="51271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Morphology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1"/>
          <p:cNvSpPr txBox="1"/>
          <p:nvPr/>
        </p:nvSpPr>
        <p:spPr>
          <a:xfrm>
            <a:off x="6475616" y="3693177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11"/>
          <p:cNvSpPr txBox="1"/>
          <p:nvPr/>
        </p:nvSpPr>
        <p:spPr>
          <a:xfrm>
            <a:off x="8264891" y="3689103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Bundling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1"/>
          <p:cNvSpPr txBox="1"/>
          <p:nvPr/>
        </p:nvSpPr>
        <p:spPr>
          <a:xfrm>
            <a:off x="10086340" y="3693833"/>
            <a:ext cx="15253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Connectivity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diagram&#10;&#10;AI-generated content may be incorrect." id="622" name="Google Shape;622;p11"/>
          <p:cNvPicPr preferRelativeResize="0"/>
          <p:nvPr/>
        </p:nvPicPr>
        <p:blipFill rotWithShape="1">
          <a:blip r:embed="rId8">
            <a:alphaModFix/>
          </a:blip>
          <a:srcRect b="0" l="1" r="2987" t="2576"/>
          <a:stretch/>
        </p:blipFill>
        <p:spPr>
          <a:xfrm>
            <a:off x="4509152" y="4810075"/>
            <a:ext cx="900295" cy="933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circle with numbers and a circle&#10;&#10;AI-generated content may be incorrect." id="623" name="Google Shape;623;p11"/>
          <p:cNvPicPr preferRelativeResize="0"/>
          <p:nvPr/>
        </p:nvPicPr>
        <p:blipFill rotWithShape="1">
          <a:blip r:embed="rId9">
            <a:alphaModFix/>
          </a:blip>
          <a:srcRect b="20187" l="1998" r="0" t="16125"/>
          <a:stretch/>
        </p:blipFill>
        <p:spPr>
          <a:xfrm>
            <a:off x="4930027" y="4084650"/>
            <a:ext cx="1458306" cy="8032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4" name="Google Shape;624;p11"/>
          <p:cNvCxnSpPr/>
          <p:nvPr/>
        </p:nvCxnSpPr>
        <p:spPr>
          <a:xfrm>
            <a:off x="4530553" y="4024404"/>
            <a:ext cx="181586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25" name="Google Shape;625;p11"/>
          <p:cNvSpPr txBox="1"/>
          <p:nvPr/>
        </p:nvSpPr>
        <p:spPr>
          <a:xfrm>
            <a:off x="4604767" y="3693177"/>
            <a:ext cx="17416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number of colored bars&#10;&#10;AI-generated content may be incorrect." id="626" name="Google Shape;626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30345" y="1429309"/>
            <a:ext cx="1650000" cy="17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627" name="Google Shape;627;p1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996069" y="1427354"/>
            <a:ext cx="170436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628" name="Google Shape;628;p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199998" y="1414984"/>
            <a:ext cx="1651331" cy="1739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9" name="Google Shape;629;p11"/>
          <p:cNvGrpSpPr/>
          <p:nvPr/>
        </p:nvGrpSpPr>
        <p:grpSpPr>
          <a:xfrm>
            <a:off x="10178797" y="4231425"/>
            <a:ext cx="1408784" cy="1406562"/>
            <a:chOff x="10141804" y="3684741"/>
            <a:chExt cx="1408784" cy="1406562"/>
          </a:xfrm>
        </p:grpSpPr>
        <p:pic>
          <p:nvPicPr>
            <p:cNvPr id="630" name="Google Shape;630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141804" y="3684741"/>
              <a:ext cx="1408784" cy="1406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1" name="Google Shape;631;p11"/>
            <p:cNvSpPr/>
            <p:nvPr/>
          </p:nvSpPr>
          <p:spPr>
            <a:xfrm>
              <a:off x="10141804" y="4892040"/>
              <a:ext cx="74076" cy="19926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32" name="Google Shape;632;p1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663150" y="3203205"/>
            <a:ext cx="1297724" cy="1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1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933660" y="3443327"/>
            <a:ext cx="756703" cy="23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1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476049" y="3205749"/>
            <a:ext cx="1243205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044111" y="6113851"/>
            <a:ext cx="629999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1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987003" y="5875078"/>
            <a:ext cx="75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1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786846" y="5891788"/>
            <a:ext cx="10656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1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595216" y="6341814"/>
            <a:ext cx="102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1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800034" y="6125914"/>
            <a:ext cx="6048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1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720422" y="5894875"/>
            <a:ext cx="75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1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0485726" y="5902006"/>
            <a:ext cx="8352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11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069029" y="3439182"/>
            <a:ext cx="806400" cy="20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" name="Google Shape;643;p11"/>
          <p:cNvGrpSpPr/>
          <p:nvPr/>
        </p:nvGrpSpPr>
        <p:grpSpPr>
          <a:xfrm>
            <a:off x="4617958" y="3149985"/>
            <a:ext cx="1741648" cy="276999"/>
            <a:chOff x="4617958" y="3379920"/>
            <a:chExt cx="1741648" cy="276999"/>
          </a:xfrm>
        </p:grpSpPr>
        <p:sp>
          <p:nvSpPr>
            <p:cNvPr id="644" name="Google Shape;644;p11"/>
            <p:cNvSpPr txBox="1"/>
            <p:nvPr/>
          </p:nvSpPr>
          <p:spPr>
            <a:xfrm>
              <a:off x="4617958" y="3379920"/>
              <a:ext cx="17416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0.26 ± 0.13</a:t>
              </a:r>
              <a:endParaRPr/>
            </a:p>
          </p:txBody>
        </p:sp>
        <p:cxnSp>
          <p:nvCxnSpPr>
            <p:cNvPr id="645" name="Google Shape;645;p11"/>
            <p:cNvCxnSpPr/>
            <p:nvPr/>
          </p:nvCxnSpPr>
          <p:spPr>
            <a:xfrm>
              <a:off x="5032681" y="3445232"/>
              <a:ext cx="6700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46" name="Google Shape;646;p11"/>
          <p:cNvSpPr/>
          <p:nvPr/>
        </p:nvSpPr>
        <p:spPr>
          <a:xfrm>
            <a:off x="6424750" y="4084651"/>
            <a:ext cx="1668408" cy="2455848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1"/>
          <p:cNvSpPr txBox="1"/>
          <p:nvPr/>
        </p:nvSpPr>
        <p:spPr>
          <a:xfrm>
            <a:off x="4231126" y="260106"/>
            <a:ext cx="3729748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Cytoskeleton architecture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ap of a plant&#10;&#10;AI-generated content may be incorrect." id="653" name="Google Shape;653;p12"/>
          <p:cNvPicPr preferRelativeResize="0"/>
          <p:nvPr/>
        </p:nvPicPr>
        <p:blipFill rotWithShape="1">
          <a:blip r:embed="rId3">
            <a:alphaModFix/>
          </a:blip>
          <a:srcRect b="0" l="11342" r="28279" t="0"/>
          <a:stretch/>
        </p:blipFill>
        <p:spPr>
          <a:xfrm>
            <a:off x="268356" y="739250"/>
            <a:ext cx="3267323" cy="583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map of a plant&#10;&#10;AI-generated content may be incorrect." id="654" name="Google Shape;654;p12"/>
          <p:cNvPicPr preferRelativeResize="0"/>
          <p:nvPr/>
        </p:nvPicPr>
        <p:blipFill rotWithShape="1">
          <a:blip r:embed="rId3">
            <a:alphaModFix/>
          </a:blip>
          <a:srcRect b="29968" l="89486" r="0" t="29919"/>
          <a:stretch/>
        </p:blipFill>
        <p:spPr>
          <a:xfrm>
            <a:off x="3607903" y="2479051"/>
            <a:ext cx="568960" cy="23393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" name="Google Shape;655;p12"/>
          <p:cNvGrpSpPr/>
          <p:nvPr/>
        </p:nvGrpSpPr>
        <p:grpSpPr>
          <a:xfrm>
            <a:off x="2528831" y="1084458"/>
            <a:ext cx="1263989" cy="950889"/>
            <a:chOff x="4249331" y="2284095"/>
            <a:chExt cx="2048599" cy="1541145"/>
          </a:xfrm>
        </p:grpSpPr>
        <p:sp>
          <p:nvSpPr>
            <p:cNvPr id="656" name="Google Shape;656;p12"/>
            <p:cNvSpPr/>
            <p:nvPr/>
          </p:nvSpPr>
          <p:spPr>
            <a:xfrm>
              <a:off x="4434840" y="246888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2"/>
            <p:cNvSpPr/>
            <p:nvPr/>
          </p:nvSpPr>
          <p:spPr>
            <a:xfrm>
              <a:off x="4602480" y="263652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2"/>
            <p:cNvSpPr/>
            <p:nvPr/>
          </p:nvSpPr>
          <p:spPr>
            <a:xfrm>
              <a:off x="4770120" y="280416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2"/>
            <p:cNvSpPr/>
            <p:nvPr/>
          </p:nvSpPr>
          <p:spPr>
            <a:xfrm>
              <a:off x="4937760" y="280416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2"/>
            <p:cNvSpPr/>
            <p:nvPr/>
          </p:nvSpPr>
          <p:spPr>
            <a:xfrm>
              <a:off x="5105400" y="297180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2"/>
            <p:cNvSpPr/>
            <p:nvPr/>
          </p:nvSpPr>
          <p:spPr>
            <a:xfrm>
              <a:off x="5273040" y="297180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2"/>
            <p:cNvSpPr/>
            <p:nvPr/>
          </p:nvSpPr>
          <p:spPr>
            <a:xfrm>
              <a:off x="5440680" y="313944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2"/>
            <p:cNvSpPr/>
            <p:nvPr/>
          </p:nvSpPr>
          <p:spPr>
            <a:xfrm>
              <a:off x="5608320" y="313944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2"/>
            <p:cNvSpPr/>
            <p:nvPr/>
          </p:nvSpPr>
          <p:spPr>
            <a:xfrm>
              <a:off x="5775960" y="330708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2"/>
            <p:cNvSpPr/>
            <p:nvPr/>
          </p:nvSpPr>
          <p:spPr>
            <a:xfrm>
              <a:off x="5943600" y="347472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2"/>
            <p:cNvSpPr/>
            <p:nvPr/>
          </p:nvSpPr>
          <p:spPr>
            <a:xfrm>
              <a:off x="6080760" y="3608070"/>
              <a:ext cx="217170" cy="21717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2"/>
            <p:cNvSpPr/>
            <p:nvPr/>
          </p:nvSpPr>
          <p:spPr>
            <a:xfrm>
              <a:off x="4249331" y="2284095"/>
              <a:ext cx="217170" cy="21717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8" name="Google Shape;668;p12"/>
          <p:cNvGrpSpPr/>
          <p:nvPr/>
        </p:nvGrpSpPr>
        <p:grpSpPr>
          <a:xfrm rot="-1160719">
            <a:off x="3208520" y="953271"/>
            <a:ext cx="613679" cy="461666"/>
            <a:chOff x="4249331" y="2284095"/>
            <a:chExt cx="2048599" cy="1541145"/>
          </a:xfrm>
        </p:grpSpPr>
        <p:sp>
          <p:nvSpPr>
            <p:cNvPr id="669" name="Google Shape;669;p12"/>
            <p:cNvSpPr/>
            <p:nvPr/>
          </p:nvSpPr>
          <p:spPr>
            <a:xfrm>
              <a:off x="4434840" y="246888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2"/>
            <p:cNvSpPr/>
            <p:nvPr/>
          </p:nvSpPr>
          <p:spPr>
            <a:xfrm>
              <a:off x="4602480" y="263652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2"/>
            <p:cNvSpPr/>
            <p:nvPr/>
          </p:nvSpPr>
          <p:spPr>
            <a:xfrm>
              <a:off x="4770120" y="280416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2"/>
            <p:cNvSpPr/>
            <p:nvPr/>
          </p:nvSpPr>
          <p:spPr>
            <a:xfrm>
              <a:off x="4937760" y="280416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2"/>
            <p:cNvSpPr/>
            <p:nvPr/>
          </p:nvSpPr>
          <p:spPr>
            <a:xfrm>
              <a:off x="5105400" y="297180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2"/>
            <p:cNvSpPr/>
            <p:nvPr/>
          </p:nvSpPr>
          <p:spPr>
            <a:xfrm>
              <a:off x="5273040" y="297180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2"/>
            <p:cNvSpPr/>
            <p:nvPr/>
          </p:nvSpPr>
          <p:spPr>
            <a:xfrm>
              <a:off x="5440680" y="313944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2"/>
            <p:cNvSpPr/>
            <p:nvPr/>
          </p:nvSpPr>
          <p:spPr>
            <a:xfrm>
              <a:off x="5608320" y="313944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2"/>
            <p:cNvSpPr/>
            <p:nvPr/>
          </p:nvSpPr>
          <p:spPr>
            <a:xfrm>
              <a:off x="5775960" y="330708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2"/>
            <p:cNvSpPr/>
            <p:nvPr/>
          </p:nvSpPr>
          <p:spPr>
            <a:xfrm>
              <a:off x="5943600" y="347472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080760" y="3608070"/>
              <a:ext cx="217170" cy="21717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2"/>
            <p:cNvSpPr/>
            <p:nvPr/>
          </p:nvSpPr>
          <p:spPr>
            <a:xfrm>
              <a:off x="4249331" y="2284095"/>
              <a:ext cx="217170" cy="21717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81" name="Google Shape;681;p12"/>
          <p:cNvCxnSpPr/>
          <p:nvPr/>
        </p:nvCxnSpPr>
        <p:spPr>
          <a:xfrm rot="10800000">
            <a:off x="2473960" y="1563432"/>
            <a:ext cx="1097027" cy="0"/>
          </a:xfrm>
          <a:prstGeom prst="straightConnector1">
            <a:avLst/>
          </a:prstGeom>
          <a:noFill/>
          <a:ln cap="flat" cmpd="sng" w="22225">
            <a:solidFill>
              <a:srgbClr val="747474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682" name="Google Shape;682;p12"/>
          <p:cNvSpPr/>
          <p:nvPr/>
        </p:nvSpPr>
        <p:spPr>
          <a:xfrm rot="-5662198">
            <a:off x="2510715" y="1282198"/>
            <a:ext cx="458176" cy="458176"/>
          </a:xfrm>
          <a:prstGeom prst="arc">
            <a:avLst>
              <a:gd fmla="val 15890652" name="adj1"/>
              <a:gd fmla="val 20277022" name="adj2"/>
            </a:avLst>
          </a:prstGeom>
          <a:noFill/>
          <a:ln cap="flat" cmpd="sng" w="1905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3" name="Google Shape;683;p12"/>
          <p:cNvCxnSpPr/>
          <p:nvPr/>
        </p:nvCxnSpPr>
        <p:spPr>
          <a:xfrm rot="10800000">
            <a:off x="3111500" y="1177704"/>
            <a:ext cx="728374" cy="0"/>
          </a:xfrm>
          <a:prstGeom prst="straightConnector1">
            <a:avLst/>
          </a:prstGeom>
          <a:noFill/>
          <a:ln cap="flat" cmpd="sng" w="22225">
            <a:solidFill>
              <a:srgbClr val="747474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684" name="Google Shape;684;p12"/>
          <p:cNvSpPr/>
          <p:nvPr/>
        </p:nvSpPr>
        <p:spPr>
          <a:xfrm rot="-5662198">
            <a:off x="3110954" y="1081193"/>
            <a:ext cx="154371" cy="154371"/>
          </a:xfrm>
          <a:prstGeom prst="arc">
            <a:avLst>
              <a:gd fmla="val 15890652" name="adj1"/>
              <a:gd fmla="val 20277022" name="adj2"/>
            </a:avLst>
          </a:prstGeom>
          <a:noFill/>
          <a:ln cap="flat" cmpd="sng" w="1905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5" name="Google Shape;685;p12"/>
          <p:cNvGrpSpPr/>
          <p:nvPr/>
        </p:nvGrpSpPr>
        <p:grpSpPr>
          <a:xfrm rot="1800000">
            <a:off x="2617766" y="1822193"/>
            <a:ext cx="613679" cy="461666"/>
            <a:chOff x="4249331" y="2284095"/>
            <a:chExt cx="2048599" cy="1541145"/>
          </a:xfrm>
        </p:grpSpPr>
        <p:sp>
          <p:nvSpPr>
            <p:cNvPr id="686" name="Google Shape;686;p12"/>
            <p:cNvSpPr/>
            <p:nvPr/>
          </p:nvSpPr>
          <p:spPr>
            <a:xfrm>
              <a:off x="4434840" y="246888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2"/>
            <p:cNvSpPr/>
            <p:nvPr/>
          </p:nvSpPr>
          <p:spPr>
            <a:xfrm>
              <a:off x="4602480" y="263652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2"/>
            <p:cNvSpPr/>
            <p:nvPr/>
          </p:nvSpPr>
          <p:spPr>
            <a:xfrm>
              <a:off x="4770120" y="280416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2"/>
            <p:cNvSpPr/>
            <p:nvPr/>
          </p:nvSpPr>
          <p:spPr>
            <a:xfrm>
              <a:off x="4937760" y="280416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2"/>
            <p:cNvSpPr/>
            <p:nvPr/>
          </p:nvSpPr>
          <p:spPr>
            <a:xfrm>
              <a:off x="5105400" y="297180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2"/>
            <p:cNvSpPr/>
            <p:nvPr/>
          </p:nvSpPr>
          <p:spPr>
            <a:xfrm>
              <a:off x="5273040" y="297180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2"/>
            <p:cNvSpPr/>
            <p:nvPr/>
          </p:nvSpPr>
          <p:spPr>
            <a:xfrm>
              <a:off x="5440680" y="313944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2"/>
            <p:cNvSpPr/>
            <p:nvPr/>
          </p:nvSpPr>
          <p:spPr>
            <a:xfrm>
              <a:off x="5608320" y="313944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2"/>
            <p:cNvSpPr/>
            <p:nvPr/>
          </p:nvSpPr>
          <p:spPr>
            <a:xfrm>
              <a:off x="5775960" y="330708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2"/>
            <p:cNvSpPr/>
            <p:nvPr/>
          </p:nvSpPr>
          <p:spPr>
            <a:xfrm>
              <a:off x="5943600" y="347472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2"/>
            <p:cNvSpPr/>
            <p:nvPr/>
          </p:nvSpPr>
          <p:spPr>
            <a:xfrm>
              <a:off x="6080760" y="3608070"/>
              <a:ext cx="217170" cy="21717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2"/>
            <p:cNvSpPr/>
            <p:nvPr/>
          </p:nvSpPr>
          <p:spPr>
            <a:xfrm>
              <a:off x="4249331" y="2284095"/>
              <a:ext cx="217170" cy="21717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98" name="Google Shape;698;p12"/>
          <p:cNvCxnSpPr/>
          <p:nvPr/>
        </p:nvCxnSpPr>
        <p:spPr>
          <a:xfrm rot="10800000">
            <a:off x="2662825" y="2074930"/>
            <a:ext cx="442472" cy="0"/>
          </a:xfrm>
          <a:prstGeom prst="straightConnector1">
            <a:avLst/>
          </a:prstGeom>
          <a:noFill/>
          <a:ln cap="flat" cmpd="sng" w="22225">
            <a:solidFill>
              <a:srgbClr val="747474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699" name="Google Shape;699;p12"/>
          <p:cNvSpPr/>
          <p:nvPr/>
        </p:nvSpPr>
        <p:spPr>
          <a:xfrm rot="-5662198">
            <a:off x="2688142" y="1863331"/>
            <a:ext cx="322432" cy="322432"/>
          </a:xfrm>
          <a:prstGeom prst="arc">
            <a:avLst>
              <a:gd fmla="val 15890652" name="adj1"/>
              <a:gd fmla="val 20277022" name="adj2"/>
            </a:avLst>
          </a:prstGeom>
          <a:noFill/>
          <a:ln cap="flat" cmpd="sng" w="1905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12"/>
          <p:cNvSpPr txBox="1"/>
          <p:nvPr/>
        </p:nvSpPr>
        <p:spPr>
          <a:xfrm>
            <a:off x="3178706" y="2060522"/>
            <a:ext cx="10970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Neighborhood: N = 5 closest</a:t>
            </a:r>
            <a:endParaRPr sz="10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12"/>
          <p:cNvSpPr txBox="1"/>
          <p:nvPr/>
        </p:nvSpPr>
        <p:spPr>
          <a:xfrm rot="-5400000">
            <a:off x="3090973" y="3494682"/>
            <a:ext cx="23695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avg. angle difference (º)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2" name="Google Shape;702;p12"/>
          <p:cNvCxnSpPr/>
          <p:nvPr/>
        </p:nvCxnSpPr>
        <p:spPr>
          <a:xfrm>
            <a:off x="0" y="520313"/>
            <a:ext cx="12192000" cy="0"/>
          </a:xfrm>
          <a:prstGeom prst="straightConnector1">
            <a:avLst/>
          </a:prstGeom>
          <a:noFill/>
          <a:ln cap="flat" cmpd="sng" w="38100">
            <a:solidFill>
              <a:srgbClr val="AA261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graph of a number of lines&#10;&#10;AI-generated content may be incorrect." id="703" name="Google Shape;703;p12"/>
          <p:cNvPicPr preferRelativeResize="0"/>
          <p:nvPr/>
        </p:nvPicPr>
        <p:blipFill rotWithShape="1">
          <a:blip r:embed="rId4">
            <a:alphaModFix/>
          </a:blip>
          <a:srcRect b="1772" l="63775" r="22914" t="92062"/>
          <a:stretch/>
        </p:blipFill>
        <p:spPr>
          <a:xfrm>
            <a:off x="1288674" y="5949892"/>
            <a:ext cx="568960" cy="358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numbers&#10;&#10;AI-generated content may be incorrect." id="704" name="Google Shape;704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5138" y="1432658"/>
            <a:ext cx="1746154" cy="1704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705" name="Google Shape;705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32663" y="4168351"/>
            <a:ext cx="171591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branches&#10;&#10;AI-generated content may be incorrect." id="706" name="Google Shape;706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26872" y="4168351"/>
            <a:ext cx="1653473" cy="171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7" name="Google Shape;707;p12"/>
          <p:cNvCxnSpPr/>
          <p:nvPr/>
        </p:nvCxnSpPr>
        <p:spPr>
          <a:xfrm>
            <a:off x="4520393" y="1300596"/>
            <a:ext cx="180824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8" name="Google Shape;708;p12"/>
          <p:cNvCxnSpPr/>
          <p:nvPr/>
        </p:nvCxnSpPr>
        <p:spPr>
          <a:xfrm>
            <a:off x="6475616" y="1300596"/>
            <a:ext cx="520584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9" name="Google Shape;709;p12"/>
          <p:cNvCxnSpPr/>
          <p:nvPr/>
        </p:nvCxnSpPr>
        <p:spPr>
          <a:xfrm>
            <a:off x="6475616" y="4024372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2"/>
          <p:cNvCxnSpPr/>
          <p:nvPr/>
        </p:nvCxnSpPr>
        <p:spPr>
          <a:xfrm>
            <a:off x="8264891" y="4025451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2"/>
          <p:cNvCxnSpPr/>
          <p:nvPr/>
        </p:nvCxnSpPr>
        <p:spPr>
          <a:xfrm>
            <a:off x="10086340" y="4024372"/>
            <a:ext cx="159512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2" name="Google Shape;712;p12"/>
          <p:cNvSpPr txBox="1"/>
          <p:nvPr/>
        </p:nvSpPr>
        <p:spPr>
          <a:xfrm>
            <a:off x="4489420" y="978801"/>
            <a:ext cx="18701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 distribution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12"/>
          <p:cNvSpPr txBox="1"/>
          <p:nvPr/>
        </p:nvSpPr>
        <p:spPr>
          <a:xfrm>
            <a:off x="6475616" y="973351"/>
            <a:ext cx="51271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Morphology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12"/>
          <p:cNvSpPr txBox="1"/>
          <p:nvPr/>
        </p:nvSpPr>
        <p:spPr>
          <a:xfrm>
            <a:off x="6475616" y="3693177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12"/>
          <p:cNvSpPr txBox="1"/>
          <p:nvPr/>
        </p:nvSpPr>
        <p:spPr>
          <a:xfrm>
            <a:off x="8264891" y="3689103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Bundling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12"/>
          <p:cNvSpPr txBox="1"/>
          <p:nvPr/>
        </p:nvSpPr>
        <p:spPr>
          <a:xfrm>
            <a:off x="10086340" y="3693833"/>
            <a:ext cx="15253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Connectivity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diagram&#10;&#10;AI-generated content may be incorrect." id="717" name="Google Shape;717;p12"/>
          <p:cNvPicPr preferRelativeResize="0"/>
          <p:nvPr/>
        </p:nvPicPr>
        <p:blipFill rotWithShape="1">
          <a:blip r:embed="rId8">
            <a:alphaModFix/>
          </a:blip>
          <a:srcRect b="0" l="1" r="2987" t="2576"/>
          <a:stretch/>
        </p:blipFill>
        <p:spPr>
          <a:xfrm>
            <a:off x="4509152" y="4810075"/>
            <a:ext cx="900295" cy="933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circle with numbers and a circle&#10;&#10;AI-generated content may be incorrect." id="718" name="Google Shape;718;p12"/>
          <p:cNvPicPr preferRelativeResize="0"/>
          <p:nvPr/>
        </p:nvPicPr>
        <p:blipFill rotWithShape="1">
          <a:blip r:embed="rId9">
            <a:alphaModFix/>
          </a:blip>
          <a:srcRect b="20187" l="1998" r="0" t="16125"/>
          <a:stretch/>
        </p:blipFill>
        <p:spPr>
          <a:xfrm>
            <a:off x="4930027" y="4084650"/>
            <a:ext cx="1458306" cy="8032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9" name="Google Shape;719;p12"/>
          <p:cNvCxnSpPr/>
          <p:nvPr/>
        </p:nvCxnSpPr>
        <p:spPr>
          <a:xfrm>
            <a:off x="4530553" y="4024404"/>
            <a:ext cx="181586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0" name="Google Shape;720;p12"/>
          <p:cNvSpPr txBox="1"/>
          <p:nvPr/>
        </p:nvSpPr>
        <p:spPr>
          <a:xfrm>
            <a:off x="4604767" y="3693177"/>
            <a:ext cx="17416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number of colored bars&#10;&#10;AI-generated content may be incorrect." id="721" name="Google Shape;721;p1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30345" y="1429309"/>
            <a:ext cx="1650000" cy="17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722" name="Google Shape;722;p1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996069" y="1427354"/>
            <a:ext cx="170436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723" name="Google Shape;723;p1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199998" y="1414984"/>
            <a:ext cx="1651331" cy="1739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4" name="Google Shape;724;p12"/>
          <p:cNvGrpSpPr/>
          <p:nvPr/>
        </p:nvGrpSpPr>
        <p:grpSpPr>
          <a:xfrm>
            <a:off x="10178797" y="4231425"/>
            <a:ext cx="1408784" cy="1406562"/>
            <a:chOff x="10141804" y="3684741"/>
            <a:chExt cx="1408784" cy="1406562"/>
          </a:xfrm>
        </p:grpSpPr>
        <p:pic>
          <p:nvPicPr>
            <p:cNvPr id="725" name="Google Shape;725;p12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141804" y="3684741"/>
              <a:ext cx="1408784" cy="1406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6" name="Google Shape;726;p12"/>
            <p:cNvSpPr/>
            <p:nvPr/>
          </p:nvSpPr>
          <p:spPr>
            <a:xfrm>
              <a:off x="10141804" y="4892040"/>
              <a:ext cx="74076" cy="19926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7" name="Google Shape;727;p1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663150" y="3203205"/>
            <a:ext cx="1297724" cy="1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8" name="Google Shape;728;p12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933660" y="3443327"/>
            <a:ext cx="756703" cy="23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12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476049" y="3205749"/>
            <a:ext cx="1243205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12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044111" y="6113851"/>
            <a:ext cx="629999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12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987003" y="5875078"/>
            <a:ext cx="75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12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786846" y="5891788"/>
            <a:ext cx="10656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12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595216" y="6341814"/>
            <a:ext cx="102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12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800034" y="6125914"/>
            <a:ext cx="6048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12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720422" y="5894875"/>
            <a:ext cx="75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12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0485726" y="5902006"/>
            <a:ext cx="8352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12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069029" y="3439182"/>
            <a:ext cx="806400" cy="20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8" name="Google Shape;738;p12"/>
          <p:cNvGrpSpPr/>
          <p:nvPr/>
        </p:nvGrpSpPr>
        <p:grpSpPr>
          <a:xfrm>
            <a:off x="4617958" y="3149985"/>
            <a:ext cx="1741648" cy="276999"/>
            <a:chOff x="4617958" y="3379920"/>
            <a:chExt cx="1741648" cy="276999"/>
          </a:xfrm>
        </p:grpSpPr>
        <p:sp>
          <p:nvSpPr>
            <p:cNvPr id="739" name="Google Shape;739;p12"/>
            <p:cNvSpPr txBox="1"/>
            <p:nvPr/>
          </p:nvSpPr>
          <p:spPr>
            <a:xfrm>
              <a:off x="4617958" y="3379920"/>
              <a:ext cx="17416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0.26 ± 0.13</a:t>
              </a:r>
              <a:endParaRPr/>
            </a:p>
          </p:txBody>
        </p:sp>
        <p:cxnSp>
          <p:nvCxnSpPr>
            <p:cNvPr id="740" name="Google Shape;740;p12"/>
            <p:cNvCxnSpPr/>
            <p:nvPr/>
          </p:nvCxnSpPr>
          <p:spPr>
            <a:xfrm>
              <a:off x="5032681" y="3445232"/>
              <a:ext cx="6700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741" name="Google Shape;741;p12"/>
          <p:cNvSpPr/>
          <p:nvPr/>
        </p:nvSpPr>
        <p:spPr>
          <a:xfrm>
            <a:off x="8126947" y="4084651"/>
            <a:ext cx="1789275" cy="2455848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12"/>
          <p:cNvSpPr txBox="1"/>
          <p:nvPr/>
        </p:nvSpPr>
        <p:spPr>
          <a:xfrm>
            <a:off x="4231126" y="260106"/>
            <a:ext cx="3729748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Cytoskeleton architecture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lines on a white background&#10;&#10;AI-generated content may be incorrect." id="748" name="Google Shape;748;p13"/>
          <p:cNvPicPr preferRelativeResize="0"/>
          <p:nvPr/>
        </p:nvPicPr>
        <p:blipFill rotWithShape="1">
          <a:blip r:embed="rId3">
            <a:alphaModFix/>
          </a:blip>
          <a:srcRect b="0" l="19601" r="24036" t="0"/>
          <a:stretch/>
        </p:blipFill>
        <p:spPr>
          <a:xfrm>
            <a:off x="231494" y="739250"/>
            <a:ext cx="3287065" cy="58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9633" y="1194177"/>
            <a:ext cx="362147" cy="24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0" name="Google Shape;75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49633" y="1849795"/>
            <a:ext cx="362147" cy="241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49633" y="1523987"/>
            <a:ext cx="362147" cy="241431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13"/>
          <p:cNvSpPr txBox="1"/>
          <p:nvPr/>
        </p:nvSpPr>
        <p:spPr>
          <a:xfrm>
            <a:off x="2811781" y="1825425"/>
            <a:ext cx="135890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Isolated filament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13"/>
          <p:cNvSpPr txBox="1"/>
          <p:nvPr/>
        </p:nvSpPr>
        <p:spPr>
          <a:xfrm>
            <a:off x="2811780" y="1512014"/>
            <a:ext cx="164338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1-loose end filament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13"/>
          <p:cNvSpPr txBox="1"/>
          <p:nvPr/>
        </p:nvSpPr>
        <p:spPr>
          <a:xfrm>
            <a:off x="2811781" y="1194177"/>
            <a:ext cx="139954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Internal filament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13"/>
          <p:cNvSpPr/>
          <p:nvPr/>
        </p:nvSpPr>
        <p:spPr>
          <a:xfrm>
            <a:off x="3275636" y="5532699"/>
            <a:ext cx="568960" cy="1029561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6" name="Google Shape;756;p13"/>
          <p:cNvSpPr/>
          <p:nvPr/>
        </p:nvSpPr>
        <p:spPr>
          <a:xfrm>
            <a:off x="2428095" y="1155586"/>
            <a:ext cx="77180" cy="77181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13"/>
          <p:cNvSpPr/>
          <p:nvPr/>
        </p:nvSpPr>
        <p:spPr>
          <a:xfrm>
            <a:off x="2756138" y="1376211"/>
            <a:ext cx="77180" cy="77181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13"/>
          <p:cNvSpPr/>
          <p:nvPr/>
        </p:nvSpPr>
        <p:spPr>
          <a:xfrm>
            <a:off x="2428095" y="1488419"/>
            <a:ext cx="77180" cy="77181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9" name="Google Shape;759;p13"/>
          <p:cNvCxnSpPr/>
          <p:nvPr/>
        </p:nvCxnSpPr>
        <p:spPr>
          <a:xfrm>
            <a:off x="0" y="520313"/>
            <a:ext cx="12192000" cy="0"/>
          </a:xfrm>
          <a:prstGeom prst="straightConnector1">
            <a:avLst/>
          </a:prstGeom>
          <a:noFill/>
          <a:ln cap="flat" cmpd="sng" w="38100">
            <a:solidFill>
              <a:srgbClr val="AA261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graph of a number of lines&#10;&#10;AI-generated content may be incorrect." id="760" name="Google Shape;760;p13"/>
          <p:cNvPicPr preferRelativeResize="0"/>
          <p:nvPr/>
        </p:nvPicPr>
        <p:blipFill rotWithShape="1">
          <a:blip r:embed="rId7">
            <a:alphaModFix/>
          </a:blip>
          <a:srcRect b="1772" l="63775" r="22914" t="92062"/>
          <a:stretch/>
        </p:blipFill>
        <p:spPr>
          <a:xfrm>
            <a:off x="1288674" y="5949892"/>
            <a:ext cx="568960" cy="358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numbers&#10;&#10;AI-generated content may be incorrect." id="761" name="Google Shape;761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75138" y="1432658"/>
            <a:ext cx="1746154" cy="1704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762" name="Google Shape;762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32663" y="4168351"/>
            <a:ext cx="171591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branches&#10;&#10;AI-generated content may be incorrect." id="763" name="Google Shape;763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26872" y="4168351"/>
            <a:ext cx="1653473" cy="171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4" name="Google Shape;764;p13"/>
          <p:cNvCxnSpPr/>
          <p:nvPr/>
        </p:nvCxnSpPr>
        <p:spPr>
          <a:xfrm>
            <a:off x="4520393" y="1300596"/>
            <a:ext cx="180824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5" name="Google Shape;765;p13"/>
          <p:cNvCxnSpPr/>
          <p:nvPr/>
        </p:nvCxnSpPr>
        <p:spPr>
          <a:xfrm>
            <a:off x="6475616" y="1300596"/>
            <a:ext cx="520584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6" name="Google Shape;766;p13"/>
          <p:cNvCxnSpPr/>
          <p:nvPr/>
        </p:nvCxnSpPr>
        <p:spPr>
          <a:xfrm>
            <a:off x="6475616" y="4024372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7" name="Google Shape;767;p13"/>
          <p:cNvCxnSpPr/>
          <p:nvPr/>
        </p:nvCxnSpPr>
        <p:spPr>
          <a:xfrm>
            <a:off x="8264891" y="4025451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8" name="Google Shape;768;p13"/>
          <p:cNvCxnSpPr/>
          <p:nvPr/>
        </p:nvCxnSpPr>
        <p:spPr>
          <a:xfrm>
            <a:off x="10086340" y="4024372"/>
            <a:ext cx="159512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69" name="Google Shape;769;p13"/>
          <p:cNvSpPr txBox="1"/>
          <p:nvPr/>
        </p:nvSpPr>
        <p:spPr>
          <a:xfrm>
            <a:off x="4489420" y="978801"/>
            <a:ext cx="18701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 distribution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13"/>
          <p:cNvSpPr txBox="1"/>
          <p:nvPr/>
        </p:nvSpPr>
        <p:spPr>
          <a:xfrm>
            <a:off x="6475616" y="973351"/>
            <a:ext cx="51271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Morphology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13"/>
          <p:cNvSpPr txBox="1"/>
          <p:nvPr/>
        </p:nvSpPr>
        <p:spPr>
          <a:xfrm>
            <a:off x="6475616" y="3693177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13"/>
          <p:cNvSpPr txBox="1"/>
          <p:nvPr/>
        </p:nvSpPr>
        <p:spPr>
          <a:xfrm>
            <a:off x="8264891" y="3689103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Bundling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"/>
          <p:cNvSpPr txBox="1"/>
          <p:nvPr/>
        </p:nvSpPr>
        <p:spPr>
          <a:xfrm>
            <a:off x="10086340" y="3693833"/>
            <a:ext cx="15253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Connectivity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diagram&#10;&#10;AI-generated content may be incorrect." id="774" name="Google Shape;774;p13"/>
          <p:cNvPicPr preferRelativeResize="0"/>
          <p:nvPr/>
        </p:nvPicPr>
        <p:blipFill rotWithShape="1">
          <a:blip r:embed="rId11">
            <a:alphaModFix/>
          </a:blip>
          <a:srcRect b="0" l="1" r="2987" t="2576"/>
          <a:stretch/>
        </p:blipFill>
        <p:spPr>
          <a:xfrm>
            <a:off x="4509152" y="4810075"/>
            <a:ext cx="900295" cy="933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circle with numbers and a circle&#10;&#10;AI-generated content may be incorrect." id="775" name="Google Shape;775;p13"/>
          <p:cNvPicPr preferRelativeResize="0"/>
          <p:nvPr/>
        </p:nvPicPr>
        <p:blipFill rotWithShape="1">
          <a:blip r:embed="rId12">
            <a:alphaModFix/>
          </a:blip>
          <a:srcRect b="20187" l="1998" r="0" t="16125"/>
          <a:stretch/>
        </p:blipFill>
        <p:spPr>
          <a:xfrm>
            <a:off x="4930027" y="4084650"/>
            <a:ext cx="1458306" cy="8032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6" name="Google Shape;776;p13"/>
          <p:cNvCxnSpPr/>
          <p:nvPr/>
        </p:nvCxnSpPr>
        <p:spPr>
          <a:xfrm>
            <a:off x="4530553" y="4024404"/>
            <a:ext cx="181586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77" name="Google Shape;777;p13"/>
          <p:cNvSpPr txBox="1"/>
          <p:nvPr/>
        </p:nvSpPr>
        <p:spPr>
          <a:xfrm>
            <a:off x="4604767" y="3693177"/>
            <a:ext cx="17416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number of colored bars&#10;&#10;AI-generated content may be incorrect." id="778" name="Google Shape;778;p13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430345" y="1429309"/>
            <a:ext cx="1650000" cy="17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779" name="Google Shape;779;p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996069" y="1427354"/>
            <a:ext cx="170436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780" name="Google Shape;780;p13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199998" y="1414984"/>
            <a:ext cx="1651331" cy="1739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1" name="Google Shape;781;p13"/>
          <p:cNvGrpSpPr/>
          <p:nvPr/>
        </p:nvGrpSpPr>
        <p:grpSpPr>
          <a:xfrm>
            <a:off x="10178797" y="4231425"/>
            <a:ext cx="1408784" cy="1406562"/>
            <a:chOff x="10141804" y="3684741"/>
            <a:chExt cx="1408784" cy="1406562"/>
          </a:xfrm>
        </p:grpSpPr>
        <p:pic>
          <p:nvPicPr>
            <p:cNvPr id="782" name="Google Shape;782;p13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0141804" y="3684741"/>
              <a:ext cx="1408784" cy="1406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3" name="Google Shape;783;p13"/>
            <p:cNvSpPr/>
            <p:nvPr/>
          </p:nvSpPr>
          <p:spPr>
            <a:xfrm>
              <a:off x="10141804" y="4892040"/>
              <a:ext cx="74076" cy="19926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84" name="Google Shape;784;p13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6663150" y="3203205"/>
            <a:ext cx="1297724" cy="1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1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933660" y="3443327"/>
            <a:ext cx="756703" cy="23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1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476049" y="3205749"/>
            <a:ext cx="1243205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1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5044111" y="6113851"/>
            <a:ext cx="629999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1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4987003" y="5875078"/>
            <a:ext cx="75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13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6786846" y="5891788"/>
            <a:ext cx="10656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13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595216" y="6341814"/>
            <a:ext cx="102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13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8800034" y="6125914"/>
            <a:ext cx="6048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13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8720422" y="5894875"/>
            <a:ext cx="75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13"/>
          <p:cNvPicPr preferRelativeResize="0"/>
          <p:nvPr/>
        </p:nvPicPr>
        <p:blipFill rotWithShape="1">
          <a:blip r:embed="rId26">
            <a:alphaModFix/>
          </a:blip>
          <a:srcRect b="0" l="0" r="0" t="0"/>
          <a:stretch/>
        </p:blipFill>
        <p:spPr>
          <a:xfrm>
            <a:off x="10485726" y="5902006"/>
            <a:ext cx="8352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13"/>
          <p:cNvPicPr preferRelativeResize="0"/>
          <p:nvPr/>
        </p:nvPicPr>
        <p:blipFill rotWithShape="1">
          <a:blip r:embed="rId27">
            <a:alphaModFix/>
          </a:blip>
          <a:srcRect b="0" l="0" r="0" t="0"/>
          <a:stretch/>
        </p:blipFill>
        <p:spPr>
          <a:xfrm>
            <a:off x="5069029" y="3439182"/>
            <a:ext cx="806400" cy="20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5" name="Google Shape;795;p13"/>
          <p:cNvGrpSpPr/>
          <p:nvPr/>
        </p:nvGrpSpPr>
        <p:grpSpPr>
          <a:xfrm>
            <a:off x="4617958" y="3149985"/>
            <a:ext cx="1741648" cy="276999"/>
            <a:chOff x="4617958" y="3379920"/>
            <a:chExt cx="1741648" cy="276999"/>
          </a:xfrm>
        </p:grpSpPr>
        <p:sp>
          <p:nvSpPr>
            <p:cNvPr id="796" name="Google Shape;796;p13"/>
            <p:cNvSpPr txBox="1"/>
            <p:nvPr/>
          </p:nvSpPr>
          <p:spPr>
            <a:xfrm>
              <a:off x="4617958" y="3379920"/>
              <a:ext cx="17416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0.26 ± 0.13</a:t>
              </a:r>
              <a:endParaRPr/>
            </a:p>
          </p:txBody>
        </p:sp>
        <p:cxnSp>
          <p:nvCxnSpPr>
            <p:cNvPr id="797" name="Google Shape;797;p13"/>
            <p:cNvCxnSpPr/>
            <p:nvPr/>
          </p:nvCxnSpPr>
          <p:spPr>
            <a:xfrm>
              <a:off x="5032681" y="3445232"/>
              <a:ext cx="6700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798" name="Google Shape;798;p13"/>
          <p:cNvSpPr/>
          <p:nvPr/>
        </p:nvSpPr>
        <p:spPr>
          <a:xfrm>
            <a:off x="10086339" y="4084651"/>
            <a:ext cx="1583187" cy="2455848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13"/>
          <p:cNvSpPr txBox="1"/>
          <p:nvPr/>
        </p:nvSpPr>
        <p:spPr>
          <a:xfrm>
            <a:off x="4231126" y="260106"/>
            <a:ext cx="3729748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Cytoskeleton architecture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aph of a number of numbers&#10;&#10;AI-generated content may be incorrect." id="805" name="Google Shape;8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5138" y="1432658"/>
            <a:ext cx="1746154" cy="17047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6" name="Google Shape;806;p14"/>
          <p:cNvGrpSpPr/>
          <p:nvPr/>
        </p:nvGrpSpPr>
        <p:grpSpPr>
          <a:xfrm>
            <a:off x="302038" y="744887"/>
            <a:ext cx="3315805" cy="5815596"/>
            <a:chOff x="302038" y="744887"/>
            <a:chExt cx="3315805" cy="5815596"/>
          </a:xfrm>
        </p:grpSpPr>
        <p:pic>
          <p:nvPicPr>
            <p:cNvPr descr="A graph of a number of lines&#10;&#10;AI-generated content may be incorrect." id="807" name="Google Shape;807;p14"/>
            <p:cNvPicPr preferRelativeResize="0"/>
            <p:nvPr/>
          </p:nvPicPr>
          <p:blipFill rotWithShape="1">
            <a:blip r:embed="rId4">
              <a:alphaModFix/>
            </a:blip>
            <a:srcRect b="0" l="0" r="22434" t="0"/>
            <a:stretch/>
          </p:blipFill>
          <p:spPr>
            <a:xfrm flipH="1" rot="10800000">
              <a:off x="302038" y="744887"/>
              <a:ext cx="3315805" cy="58155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8" name="Google Shape;808;p14"/>
            <p:cNvSpPr/>
            <p:nvPr/>
          </p:nvSpPr>
          <p:spPr>
            <a:xfrm>
              <a:off x="2648724" y="843780"/>
              <a:ext cx="945432" cy="461665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09" name="Google Shape;809;p14"/>
          <p:cNvCxnSpPr/>
          <p:nvPr/>
        </p:nvCxnSpPr>
        <p:spPr>
          <a:xfrm>
            <a:off x="0" y="520313"/>
            <a:ext cx="12192000" cy="0"/>
          </a:xfrm>
          <a:prstGeom prst="straightConnector1">
            <a:avLst/>
          </a:prstGeom>
          <a:noFill/>
          <a:ln cap="flat" cmpd="sng" w="38100">
            <a:solidFill>
              <a:srgbClr val="AA261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graph of different colored bars&#10;&#10;AI-generated content may be incorrect." id="810" name="Google Shape;810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32663" y="4168351"/>
            <a:ext cx="171591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branches&#10;&#10;AI-generated content may be incorrect." id="811" name="Google Shape;811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26872" y="4168351"/>
            <a:ext cx="1653473" cy="17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14"/>
          <p:cNvSpPr txBox="1"/>
          <p:nvPr/>
        </p:nvSpPr>
        <p:spPr>
          <a:xfrm>
            <a:off x="4231126" y="260106"/>
            <a:ext cx="3729748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Cytoskeleton architecture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3" name="Google Shape;813;p14"/>
          <p:cNvCxnSpPr/>
          <p:nvPr/>
        </p:nvCxnSpPr>
        <p:spPr>
          <a:xfrm>
            <a:off x="4520393" y="1300596"/>
            <a:ext cx="180824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4" name="Google Shape;814;p14"/>
          <p:cNvCxnSpPr/>
          <p:nvPr/>
        </p:nvCxnSpPr>
        <p:spPr>
          <a:xfrm>
            <a:off x="6475616" y="1300596"/>
            <a:ext cx="520584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14"/>
          <p:cNvCxnSpPr/>
          <p:nvPr/>
        </p:nvCxnSpPr>
        <p:spPr>
          <a:xfrm>
            <a:off x="6475616" y="4024372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14"/>
          <p:cNvCxnSpPr/>
          <p:nvPr/>
        </p:nvCxnSpPr>
        <p:spPr>
          <a:xfrm>
            <a:off x="8264891" y="4025451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14"/>
          <p:cNvCxnSpPr/>
          <p:nvPr/>
        </p:nvCxnSpPr>
        <p:spPr>
          <a:xfrm>
            <a:off x="10086340" y="4024372"/>
            <a:ext cx="159512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18" name="Google Shape;818;p14"/>
          <p:cNvSpPr txBox="1"/>
          <p:nvPr/>
        </p:nvSpPr>
        <p:spPr>
          <a:xfrm>
            <a:off x="4489420" y="978801"/>
            <a:ext cx="18701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 distribution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14"/>
          <p:cNvSpPr txBox="1"/>
          <p:nvPr/>
        </p:nvSpPr>
        <p:spPr>
          <a:xfrm>
            <a:off x="6475616" y="973351"/>
            <a:ext cx="51271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Morphology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0" name="Google Shape;820;p14"/>
          <p:cNvSpPr txBox="1"/>
          <p:nvPr/>
        </p:nvSpPr>
        <p:spPr>
          <a:xfrm>
            <a:off x="6475616" y="3693177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14"/>
          <p:cNvSpPr txBox="1"/>
          <p:nvPr/>
        </p:nvSpPr>
        <p:spPr>
          <a:xfrm>
            <a:off x="8264891" y="3689103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Bundling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2" name="Google Shape;822;p14"/>
          <p:cNvSpPr txBox="1"/>
          <p:nvPr/>
        </p:nvSpPr>
        <p:spPr>
          <a:xfrm>
            <a:off x="10086340" y="3693833"/>
            <a:ext cx="15253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Connectivity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number of lines&#10;&#10;AI-generated content may be incorrect." id="823" name="Google Shape;823;p14"/>
          <p:cNvPicPr preferRelativeResize="0"/>
          <p:nvPr/>
        </p:nvPicPr>
        <p:blipFill rotWithShape="1">
          <a:blip r:embed="rId4">
            <a:alphaModFix/>
          </a:blip>
          <a:srcRect b="1772" l="63775" r="22914" t="92062"/>
          <a:stretch/>
        </p:blipFill>
        <p:spPr>
          <a:xfrm>
            <a:off x="1288674" y="5949892"/>
            <a:ext cx="568960" cy="358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diagram&#10;&#10;AI-generated content may be incorrect." id="824" name="Google Shape;824;p14"/>
          <p:cNvPicPr preferRelativeResize="0"/>
          <p:nvPr/>
        </p:nvPicPr>
        <p:blipFill rotWithShape="1">
          <a:blip r:embed="rId7">
            <a:alphaModFix/>
          </a:blip>
          <a:srcRect b="0" l="1" r="2987" t="2576"/>
          <a:stretch/>
        </p:blipFill>
        <p:spPr>
          <a:xfrm>
            <a:off x="4509152" y="4810075"/>
            <a:ext cx="900295" cy="933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circle with numbers and a circle&#10;&#10;AI-generated content may be incorrect." id="825" name="Google Shape;825;p14"/>
          <p:cNvPicPr preferRelativeResize="0"/>
          <p:nvPr/>
        </p:nvPicPr>
        <p:blipFill rotWithShape="1">
          <a:blip r:embed="rId8">
            <a:alphaModFix/>
          </a:blip>
          <a:srcRect b="20187" l="1998" r="0" t="16125"/>
          <a:stretch/>
        </p:blipFill>
        <p:spPr>
          <a:xfrm>
            <a:off x="4930027" y="4084650"/>
            <a:ext cx="1458306" cy="8032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6" name="Google Shape;826;p14"/>
          <p:cNvCxnSpPr/>
          <p:nvPr/>
        </p:nvCxnSpPr>
        <p:spPr>
          <a:xfrm>
            <a:off x="4530553" y="4024404"/>
            <a:ext cx="181586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7" name="Google Shape;827;p14"/>
          <p:cNvSpPr txBox="1"/>
          <p:nvPr/>
        </p:nvSpPr>
        <p:spPr>
          <a:xfrm>
            <a:off x="4604767" y="3693177"/>
            <a:ext cx="17416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number of colored bars&#10;&#10;AI-generated content may be incorrect." id="828" name="Google Shape;828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30345" y="1429309"/>
            <a:ext cx="1650000" cy="17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829" name="Google Shape;829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996069" y="1427354"/>
            <a:ext cx="170436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830" name="Google Shape;830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199998" y="1414984"/>
            <a:ext cx="1651331" cy="1739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1" name="Google Shape;831;p14"/>
          <p:cNvGrpSpPr/>
          <p:nvPr/>
        </p:nvGrpSpPr>
        <p:grpSpPr>
          <a:xfrm>
            <a:off x="10178797" y="4231425"/>
            <a:ext cx="1408784" cy="1406562"/>
            <a:chOff x="10141804" y="3684741"/>
            <a:chExt cx="1408784" cy="1406562"/>
          </a:xfrm>
        </p:grpSpPr>
        <p:pic>
          <p:nvPicPr>
            <p:cNvPr id="832" name="Google Shape;832;p1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0141804" y="3684741"/>
              <a:ext cx="1408784" cy="1406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3" name="Google Shape;833;p14"/>
            <p:cNvSpPr/>
            <p:nvPr/>
          </p:nvSpPr>
          <p:spPr>
            <a:xfrm>
              <a:off x="10141804" y="4892040"/>
              <a:ext cx="74076" cy="19926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34" name="Google Shape;834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663150" y="3203205"/>
            <a:ext cx="1297724" cy="1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1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933660" y="3443327"/>
            <a:ext cx="756703" cy="23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1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476049" y="3205749"/>
            <a:ext cx="1243205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1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044111" y="6113851"/>
            <a:ext cx="629999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1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987003" y="5875078"/>
            <a:ext cx="75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1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786846" y="5891788"/>
            <a:ext cx="10656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1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95216" y="6341814"/>
            <a:ext cx="102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1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800034" y="6125914"/>
            <a:ext cx="6048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1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720422" y="5894875"/>
            <a:ext cx="75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1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0485726" y="5902006"/>
            <a:ext cx="8352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1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069029" y="3439182"/>
            <a:ext cx="806400" cy="2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14"/>
          <p:cNvSpPr txBox="1"/>
          <p:nvPr/>
        </p:nvSpPr>
        <p:spPr>
          <a:xfrm>
            <a:off x="2360773" y="1300596"/>
            <a:ext cx="1650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Raw image of microtubules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6" name="Google Shape;846;p14"/>
          <p:cNvGrpSpPr/>
          <p:nvPr/>
        </p:nvGrpSpPr>
        <p:grpSpPr>
          <a:xfrm>
            <a:off x="4617958" y="3149985"/>
            <a:ext cx="1741648" cy="276999"/>
            <a:chOff x="4617958" y="3379920"/>
            <a:chExt cx="1741648" cy="276999"/>
          </a:xfrm>
        </p:grpSpPr>
        <p:sp>
          <p:nvSpPr>
            <p:cNvPr id="847" name="Google Shape;847;p14"/>
            <p:cNvSpPr txBox="1"/>
            <p:nvPr/>
          </p:nvSpPr>
          <p:spPr>
            <a:xfrm>
              <a:off x="4617958" y="3379920"/>
              <a:ext cx="17416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0.26 ± 0.13</a:t>
              </a:r>
              <a:endParaRPr/>
            </a:p>
          </p:txBody>
        </p:sp>
        <p:cxnSp>
          <p:nvCxnSpPr>
            <p:cNvPr id="848" name="Google Shape;848;p14"/>
            <p:cNvCxnSpPr/>
            <p:nvPr/>
          </p:nvCxnSpPr>
          <p:spPr>
            <a:xfrm>
              <a:off x="5032681" y="3445232"/>
              <a:ext cx="6700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15"/>
          <p:cNvSpPr txBox="1"/>
          <p:nvPr/>
        </p:nvSpPr>
        <p:spPr>
          <a:xfrm>
            <a:off x="0" y="457862"/>
            <a:ext cx="12192000" cy="10772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solidFill>
                  <a:srgbClr val="AA261A"/>
                </a:solidFill>
                <a:latin typeface="Arial"/>
                <a:ea typeface="Arial"/>
                <a:cs typeface="Arial"/>
                <a:sym typeface="Arial"/>
              </a:rPr>
              <a:t>Untangling the cytoskeleton: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model to describe cytoskeletal architecture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background with red text&#10;&#10;AI-generated content may be incorrect." id="855" name="Google Shape;85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8509" y="5816016"/>
            <a:ext cx="1101054" cy="3574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blue logo&#10;&#10;AI-generated content may be incorrect." id="856" name="Google Shape;85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32971" y="5796703"/>
            <a:ext cx="1106907" cy="428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logo with text on it&#10;&#10;AI-generated content may be incorrect." id="857" name="Google Shape;857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10287" y="5748851"/>
            <a:ext cx="1203123" cy="464405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15"/>
          <p:cNvSpPr txBox="1"/>
          <p:nvPr/>
        </p:nvSpPr>
        <p:spPr>
          <a:xfrm>
            <a:off x="1943846" y="4836144"/>
            <a:ext cx="297469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Diogo Fróis Vieira</a:t>
            </a:r>
            <a:endParaRPr/>
          </a:p>
        </p:txBody>
      </p:sp>
      <p:sp>
        <p:nvSpPr>
          <p:cNvPr id="859" name="Google Shape;859;p15"/>
          <p:cNvSpPr txBox="1"/>
          <p:nvPr/>
        </p:nvSpPr>
        <p:spPr>
          <a:xfrm>
            <a:off x="1956038" y="5285430"/>
            <a:ext cx="321055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PhD in Biomedical Engineering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15"/>
          <p:cNvSpPr txBox="1"/>
          <p:nvPr/>
        </p:nvSpPr>
        <p:spPr>
          <a:xfrm>
            <a:off x="6577778" y="4814812"/>
            <a:ext cx="36429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Supervisors</a:t>
            </a:r>
            <a:endParaRPr sz="16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5"/>
          <p:cNvSpPr txBox="1"/>
          <p:nvPr/>
        </p:nvSpPr>
        <p:spPr>
          <a:xfrm>
            <a:off x="6191266" y="5085376"/>
            <a:ext cx="402945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João Sanches (ISR, DBE)</a:t>
            </a:r>
            <a:endParaRPr/>
          </a:p>
        </p:txBody>
      </p:sp>
      <p:sp>
        <p:nvSpPr>
          <p:cNvPr id="862" name="Google Shape;862;p15"/>
          <p:cNvSpPr txBox="1"/>
          <p:nvPr/>
        </p:nvSpPr>
        <p:spPr>
          <a:xfrm>
            <a:off x="5996194" y="5285430"/>
            <a:ext cx="4224528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Joana Figueiredo (i3S, FMUP)</a:t>
            </a:r>
            <a:endParaRPr/>
          </a:p>
        </p:txBody>
      </p:sp>
      <p:pic>
        <p:nvPicPr>
          <p:cNvPr descr="Logo - FCT — Escola Superior de Saúde" id="863" name="Google Shape;86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80322" y="5755429"/>
            <a:ext cx="1350965" cy="428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white text&#10;&#10;Description automatically generated" id="864" name="Google Shape;864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51347" y="5748851"/>
            <a:ext cx="1793457" cy="4763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ma imagem com texto, captura de ecrã, Tipo de letra, símbolo&#10;&#10;Descrição gerada automaticamente" id="865" name="Google Shape;865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766936" y="5770652"/>
            <a:ext cx="872403" cy="4166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video game&#10;&#10;AI-generated content may be incorrect." id="866" name="Google Shape;866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921573" y="2134527"/>
            <a:ext cx="4348854" cy="200921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15"/>
          <p:cNvSpPr txBox="1"/>
          <p:nvPr/>
        </p:nvSpPr>
        <p:spPr>
          <a:xfrm>
            <a:off x="5199301" y="4869870"/>
            <a:ext cx="1793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#43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2"/>
          <p:cNvCxnSpPr/>
          <p:nvPr/>
        </p:nvCxnSpPr>
        <p:spPr>
          <a:xfrm>
            <a:off x="0" y="520313"/>
            <a:ext cx="12192000" cy="0"/>
          </a:xfrm>
          <a:prstGeom prst="straightConnector1">
            <a:avLst/>
          </a:prstGeom>
          <a:noFill/>
          <a:ln cap="flat" cmpd="sng" w="38100">
            <a:solidFill>
              <a:srgbClr val="AA261A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9" name="Google Shape;109;p2"/>
          <p:cNvSpPr txBox="1"/>
          <p:nvPr/>
        </p:nvSpPr>
        <p:spPr>
          <a:xfrm>
            <a:off x="3594652" y="295740"/>
            <a:ext cx="5002696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Motivation, Goals and Challenges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diagram of cell division&#10;&#10;AI-generated content may be incorrect." id="110" name="Google Shape;1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206" y="1064699"/>
            <a:ext cx="7003743" cy="549756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"/>
          <p:cNvSpPr txBox="1"/>
          <p:nvPr/>
        </p:nvSpPr>
        <p:spPr>
          <a:xfrm>
            <a:off x="7773350" y="5365461"/>
            <a:ext cx="391210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Create a </a:t>
            </a:r>
            <a:r>
              <a:rPr b="1"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full descriptive model </a:t>
            </a: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cytoskeletal </a:t>
            </a:r>
            <a:r>
              <a:rPr b="1"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architecture</a:t>
            </a: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2D confocal microscopy images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7773351" y="3798333"/>
            <a:ext cx="3912101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72000" spcFirstLastPara="1" rIns="720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Filamentous structures </a:t>
            </a:r>
            <a:r>
              <a:rPr lang="pt-PT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ubiquitous in nature. </a:t>
            </a:r>
            <a:r>
              <a:rPr b="1" lang="pt-PT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Cytoskeleton architecture is the blueprint of celular behavior</a:t>
            </a:r>
            <a:endParaRPr b="1"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phone&#10;&#10;AI-generated content may be incorrect." id="113" name="Google Shape;113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3694" y="1212574"/>
            <a:ext cx="3756652" cy="202230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/>
          <p:nvPr/>
        </p:nvSpPr>
        <p:spPr>
          <a:xfrm>
            <a:off x="7773694" y="3604213"/>
            <a:ext cx="3912100" cy="1230627"/>
          </a:xfrm>
          <a:prstGeom prst="rect">
            <a:avLst/>
          </a:prstGeom>
          <a:noFill/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/>
          <p:nvPr/>
        </p:nvSpPr>
        <p:spPr>
          <a:xfrm>
            <a:off x="9059372" y="3378084"/>
            <a:ext cx="1324148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Motivation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7773352" y="5113784"/>
            <a:ext cx="3912100" cy="1161287"/>
          </a:xfrm>
          <a:prstGeom prst="rect">
            <a:avLst/>
          </a:prstGeom>
          <a:noFill/>
          <a:ln cap="flat" cmpd="sng" w="19050">
            <a:solidFill>
              <a:srgbClr val="08283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"/>
          <p:cNvSpPr txBox="1"/>
          <p:nvPr/>
        </p:nvSpPr>
        <p:spPr>
          <a:xfrm>
            <a:off x="9365796" y="4882599"/>
            <a:ext cx="7113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3"/>
          <p:cNvGrpSpPr/>
          <p:nvPr/>
        </p:nvGrpSpPr>
        <p:grpSpPr>
          <a:xfrm>
            <a:off x="7263414" y="1306411"/>
            <a:ext cx="2550118" cy="4392082"/>
            <a:chOff x="7301122" y="1306411"/>
            <a:chExt cx="2550118" cy="4392082"/>
          </a:xfrm>
        </p:grpSpPr>
        <p:pic>
          <p:nvPicPr>
            <p:cNvPr descr="A black and white drawing of a human heart&#10;&#10;AI-generated content may be incorrect." id="124" name="Google Shape;124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01122" y="1306411"/>
              <a:ext cx="2550118" cy="43920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Google Shape;125;p3"/>
            <p:cNvSpPr/>
            <p:nvPr/>
          </p:nvSpPr>
          <p:spPr>
            <a:xfrm>
              <a:off x="9296400" y="1326731"/>
              <a:ext cx="534966" cy="35443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drawing of a person's body&#10;&#10;AI-generated content may be incorrect." id="126" name="Google Shape;12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41882" y="1301350"/>
            <a:ext cx="2550118" cy="43971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drawing of a plant&#10;&#10;AI-generated content may be incorrect." id="127" name="Google Shape;127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14884" y="1306411"/>
            <a:ext cx="2540421" cy="43717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3"/>
          <p:cNvGrpSpPr/>
          <p:nvPr/>
        </p:nvGrpSpPr>
        <p:grpSpPr>
          <a:xfrm>
            <a:off x="2360634" y="1326731"/>
            <a:ext cx="2563389" cy="4341282"/>
            <a:chOff x="167640" y="805799"/>
            <a:chExt cx="3375660" cy="5716921"/>
          </a:xfrm>
        </p:grpSpPr>
        <p:pic>
          <p:nvPicPr>
            <p:cNvPr descr="A close up of a white object&#10;&#10;AI-generated content may be incorrect." id="129" name="Google Shape;129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48338" y="888389"/>
              <a:ext cx="3102444" cy="55517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Google Shape;130;p3"/>
            <p:cNvSpPr/>
            <p:nvPr/>
          </p:nvSpPr>
          <p:spPr>
            <a:xfrm>
              <a:off x="167640" y="4556760"/>
              <a:ext cx="1920647" cy="1965960"/>
            </a:xfrm>
            <a:custGeom>
              <a:rect b="b" l="l" r="r" t="t"/>
              <a:pathLst>
                <a:path extrusionOk="0" h="1965960" w="1920647">
                  <a:moveTo>
                    <a:pt x="929640" y="609600"/>
                  </a:moveTo>
                  <a:cubicBezTo>
                    <a:pt x="944880" y="637540"/>
                    <a:pt x="930134" y="622481"/>
                    <a:pt x="1028700" y="746760"/>
                  </a:cubicBezTo>
                  <a:cubicBezTo>
                    <a:pt x="1060267" y="786562"/>
                    <a:pt x="1088832" y="828675"/>
                    <a:pt x="1120140" y="868680"/>
                  </a:cubicBezTo>
                  <a:cubicBezTo>
                    <a:pt x="1134572" y="887122"/>
                    <a:pt x="1152177" y="903016"/>
                    <a:pt x="1165860" y="922020"/>
                  </a:cubicBezTo>
                  <a:cubicBezTo>
                    <a:pt x="1197967" y="966613"/>
                    <a:pt x="1224119" y="1015381"/>
                    <a:pt x="1257300" y="1059180"/>
                  </a:cubicBezTo>
                  <a:cubicBezTo>
                    <a:pt x="1320220" y="1142234"/>
                    <a:pt x="1424820" y="1246245"/>
                    <a:pt x="1501140" y="1310640"/>
                  </a:cubicBezTo>
                  <a:cubicBezTo>
                    <a:pt x="1531835" y="1336539"/>
                    <a:pt x="1566318" y="1357659"/>
                    <a:pt x="1600200" y="1379220"/>
                  </a:cubicBezTo>
                  <a:cubicBezTo>
                    <a:pt x="1653588" y="1413194"/>
                    <a:pt x="1679718" y="1417904"/>
                    <a:pt x="1729740" y="1455420"/>
                  </a:cubicBezTo>
                  <a:cubicBezTo>
                    <a:pt x="1741235" y="1464041"/>
                    <a:pt x="1749407" y="1476438"/>
                    <a:pt x="1760220" y="1485900"/>
                  </a:cubicBezTo>
                  <a:cubicBezTo>
                    <a:pt x="1769778" y="1494263"/>
                    <a:pt x="1781208" y="1500323"/>
                    <a:pt x="1790700" y="1508760"/>
                  </a:cubicBezTo>
                  <a:cubicBezTo>
                    <a:pt x="1820571" y="1535312"/>
                    <a:pt x="1841885" y="1561312"/>
                    <a:pt x="1866900" y="1592580"/>
                  </a:cubicBezTo>
                  <a:cubicBezTo>
                    <a:pt x="1874834" y="1602497"/>
                    <a:pt x="1883226" y="1612170"/>
                    <a:pt x="1889760" y="1623060"/>
                  </a:cubicBezTo>
                  <a:cubicBezTo>
                    <a:pt x="1898526" y="1637671"/>
                    <a:pt x="1905000" y="1653540"/>
                    <a:pt x="1912620" y="1668780"/>
                  </a:cubicBezTo>
                  <a:cubicBezTo>
                    <a:pt x="1915160" y="1689100"/>
                    <a:pt x="1920240" y="1709262"/>
                    <a:pt x="1920240" y="1729740"/>
                  </a:cubicBezTo>
                  <a:cubicBezTo>
                    <a:pt x="1920240" y="1775531"/>
                    <a:pt x="1923306" y="1822374"/>
                    <a:pt x="1912620" y="1866900"/>
                  </a:cubicBezTo>
                  <a:cubicBezTo>
                    <a:pt x="1907521" y="1888147"/>
                    <a:pt x="1889970" y="1904790"/>
                    <a:pt x="1874520" y="1920240"/>
                  </a:cubicBezTo>
                  <a:cubicBezTo>
                    <a:pt x="1866488" y="1928272"/>
                    <a:pt x="1855295" y="1933945"/>
                    <a:pt x="1844040" y="1935480"/>
                  </a:cubicBezTo>
                  <a:cubicBezTo>
                    <a:pt x="1798669" y="1941667"/>
                    <a:pt x="1752600" y="1940560"/>
                    <a:pt x="1706880" y="1943100"/>
                  </a:cubicBezTo>
                  <a:cubicBezTo>
                    <a:pt x="1686560" y="1945640"/>
                    <a:pt x="1666342" y="1949207"/>
                    <a:pt x="1645920" y="1950720"/>
                  </a:cubicBezTo>
                  <a:cubicBezTo>
                    <a:pt x="1597725" y="1954290"/>
                    <a:pt x="1549388" y="1955583"/>
                    <a:pt x="1501140" y="1958340"/>
                  </a:cubicBezTo>
                  <a:lnTo>
                    <a:pt x="1379220" y="1965960"/>
                  </a:lnTo>
                  <a:lnTo>
                    <a:pt x="883920" y="1958340"/>
                  </a:lnTo>
                  <a:cubicBezTo>
                    <a:pt x="865966" y="1957841"/>
                    <a:pt x="848536" y="1951124"/>
                    <a:pt x="830580" y="1950720"/>
                  </a:cubicBezTo>
                  <a:cubicBezTo>
                    <a:pt x="622337" y="1946040"/>
                    <a:pt x="414020" y="1945640"/>
                    <a:pt x="205740" y="1943100"/>
                  </a:cubicBezTo>
                  <a:cubicBezTo>
                    <a:pt x="179185" y="1929823"/>
                    <a:pt x="166348" y="1922349"/>
                    <a:pt x="137160" y="1912620"/>
                  </a:cubicBezTo>
                  <a:cubicBezTo>
                    <a:pt x="127225" y="1909308"/>
                    <a:pt x="116840" y="1907540"/>
                    <a:pt x="106680" y="1905000"/>
                  </a:cubicBezTo>
                  <a:cubicBezTo>
                    <a:pt x="94867" y="1887280"/>
                    <a:pt x="71575" y="1854390"/>
                    <a:pt x="68580" y="1836420"/>
                  </a:cubicBezTo>
                  <a:cubicBezTo>
                    <a:pt x="61052" y="1791253"/>
                    <a:pt x="64006" y="1744949"/>
                    <a:pt x="60960" y="1699260"/>
                  </a:cubicBezTo>
                  <a:cubicBezTo>
                    <a:pt x="58925" y="1668742"/>
                    <a:pt x="55686" y="1638316"/>
                    <a:pt x="53340" y="1607820"/>
                  </a:cubicBezTo>
                  <a:cubicBezTo>
                    <a:pt x="50606" y="1572274"/>
                    <a:pt x="48526" y="1536680"/>
                    <a:pt x="45720" y="1501140"/>
                  </a:cubicBezTo>
                  <a:cubicBezTo>
                    <a:pt x="40906" y="1440158"/>
                    <a:pt x="35424" y="1379231"/>
                    <a:pt x="30480" y="1318260"/>
                  </a:cubicBezTo>
                  <a:cubicBezTo>
                    <a:pt x="27804" y="1285251"/>
                    <a:pt x="24435" y="1252280"/>
                    <a:pt x="22860" y="1219200"/>
                  </a:cubicBezTo>
                  <a:cubicBezTo>
                    <a:pt x="13531" y="1023300"/>
                    <a:pt x="22792" y="1112044"/>
                    <a:pt x="0" y="952500"/>
                  </a:cubicBezTo>
                  <a:cubicBezTo>
                    <a:pt x="7620" y="662940"/>
                    <a:pt x="10597" y="373221"/>
                    <a:pt x="22860" y="83820"/>
                  </a:cubicBezTo>
                  <a:cubicBezTo>
                    <a:pt x="23341" y="72471"/>
                    <a:pt x="30620" y="61889"/>
                    <a:pt x="38100" y="53340"/>
                  </a:cubicBezTo>
                  <a:cubicBezTo>
                    <a:pt x="56398" y="32428"/>
                    <a:pt x="90818" y="14089"/>
                    <a:pt x="114300" y="0"/>
                  </a:cubicBezTo>
                  <a:cubicBezTo>
                    <a:pt x="162560" y="7620"/>
                    <a:pt x="212891" y="6933"/>
                    <a:pt x="259080" y="22860"/>
                  </a:cubicBezTo>
                  <a:cubicBezTo>
                    <a:pt x="288391" y="32967"/>
                    <a:pt x="309483" y="59002"/>
                    <a:pt x="335280" y="76200"/>
                  </a:cubicBezTo>
                  <a:cubicBezTo>
                    <a:pt x="355218" y="89492"/>
                    <a:pt x="376741" y="100372"/>
                    <a:pt x="396240" y="114300"/>
                  </a:cubicBezTo>
                  <a:cubicBezTo>
                    <a:pt x="412383" y="125831"/>
                    <a:pt x="424949" y="142193"/>
                    <a:pt x="441960" y="152400"/>
                  </a:cubicBezTo>
                  <a:cubicBezTo>
                    <a:pt x="463411" y="165271"/>
                    <a:pt x="488713" y="170657"/>
                    <a:pt x="510540" y="182880"/>
                  </a:cubicBezTo>
                  <a:cubicBezTo>
                    <a:pt x="552355" y="206296"/>
                    <a:pt x="588666" y="239616"/>
                    <a:pt x="632460" y="259080"/>
                  </a:cubicBezTo>
                  <a:cubicBezTo>
                    <a:pt x="655320" y="269240"/>
                    <a:pt x="678931" y="277855"/>
                    <a:pt x="701040" y="289560"/>
                  </a:cubicBezTo>
                  <a:cubicBezTo>
                    <a:pt x="744825" y="312740"/>
                    <a:pt x="771738" y="333376"/>
                    <a:pt x="807720" y="365760"/>
                  </a:cubicBezTo>
                  <a:cubicBezTo>
                    <a:pt x="818400" y="375372"/>
                    <a:pt x="829224" y="385020"/>
                    <a:pt x="838200" y="396240"/>
                  </a:cubicBezTo>
                  <a:cubicBezTo>
                    <a:pt x="857052" y="419805"/>
                    <a:pt x="885293" y="469877"/>
                    <a:pt x="899160" y="495300"/>
                  </a:cubicBezTo>
                  <a:cubicBezTo>
                    <a:pt x="932856" y="557077"/>
                    <a:pt x="900297" y="497953"/>
                    <a:pt x="922020" y="548640"/>
                  </a:cubicBezTo>
                  <a:cubicBezTo>
                    <a:pt x="926495" y="559081"/>
                    <a:pt x="933272" y="568484"/>
                    <a:pt x="937260" y="579120"/>
                  </a:cubicBezTo>
                  <a:cubicBezTo>
                    <a:pt x="946728" y="604368"/>
                    <a:pt x="914400" y="581660"/>
                    <a:pt x="929640" y="60960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131820" y="5913120"/>
              <a:ext cx="411480" cy="60960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910840" y="805799"/>
              <a:ext cx="632460" cy="1952641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021330" y="2665770"/>
              <a:ext cx="521970" cy="350520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167640" y="1272540"/>
              <a:ext cx="521970" cy="1274775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35;p3"/>
          <p:cNvGrpSpPr/>
          <p:nvPr/>
        </p:nvGrpSpPr>
        <p:grpSpPr>
          <a:xfrm>
            <a:off x="76332" y="1282111"/>
            <a:ext cx="2518033" cy="4416382"/>
            <a:chOff x="302038" y="744887"/>
            <a:chExt cx="3315805" cy="5815596"/>
          </a:xfrm>
        </p:grpSpPr>
        <p:pic>
          <p:nvPicPr>
            <p:cNvPr descr="A graph of a number of lines&#10;&#10;AI-generated content may be incorrect." id="136" name="Google Shape;136;p3"/>
            <p:cNvPicPr preferRelativeResize="0"/>
            <p:nvPr/>
          </p:nvPicPr>
          <p:blipFill rotWithShape="1">
            <a:blip r:embed="rId7">
              <a:alphaModFix/>
            </a:blip>
            <a:srcRect b="0" l="0" r="22434" t="0"/>
            <a:stretch/>
          </p:blipFill>
          <p:spPr>
            <a:xfrm flipH="1" rot="10800000">
              <a:off x="302038" y="744887"/>
              <a:ext cx="3315805" cy="58155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3"/>
            <p:cNvSpPr/>
            <p:nvPr/>
          </p:nvSpPr>
          <p:spPr>
            <a:xfrm>
              <a:off x="2648724" y="843780"/>
              <a:ext cx="945432" cy="461665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38" name="Google Shape;138;p3"/>
          <p:cNvCxnSpPr/>
          <p:nvPr/>
        </p:nvCxnSpPr>
        <p:spPr>
          <a:xfrm>
            <a:off x="0" y="520313"/>
            <a:ext cx="12192000" cy="0"/>
          </a:xfrm>
          <a:prstGeom prst="straightConnector1">
            <a:avLst/>
          </a:prstGeom>
          <a:noFill/>
          <a:ln cap="flat" cmpd="sng" w="38100">
            <a:solidFill>
              <a:srgbClr val="AA261A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9" name="Google Shape;139;p3"/>
          <p:cNvSpPr txBox="1"/>
          <p:nvPr/>
        </p:nvSpPr>
        <p:spPr>
          <a:xfrm>
            <a:off x="3962400" y="295740"/>
            <a:ext cx="4267200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Cytoskeleton preprocessing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number of lines&#10;&#10;AI-generated content may be incorrect." id="140" name="Google Shape;140;p3"/>
          <p:cNvPicPr preferRelativeResize="0"/>
          <p:nvPr/>
        </p:nvPicPr>
        <p:blipFill rotWithShape="1">
          <a:blip r:embed="rId7">
            <a:alphaModFix/>
          </a:blip>
          <a:srcRect b="1772" l="63775" r="22914" t="92062"/>
          <a:stretch/>
        </p:blipFill>
        <p:spPr>
          <a:xfrm>
            <a:off x="554724" y="5010473"/>
            <a:ext cx="432070" cy="27226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/>
          <p:nvPr/>
        </p:nvSpPr>
        <p:spPr>
          <a:xfrm>
            <a:off x="155556" y="5805830"/>
            <a:ext cx="2785607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 sz="11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Microtubules</a:t>
            </a:r>
            <a:r>
              <a:rPr lang="pt-PT" sz="11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of a cell from the Human Protein Atlas dataset, imaged with </a:t>
            </a:r>
            <a:r>
              <a:rPr b="1" lang="pt-PT" sz="11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confocal microscopy</a:t>
            </a:r>
            <a:endParaRPr b="1" sz="110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"/>
          <p:cNvSpPr txBox="1"/>
          <p:nvPr/>
        </p:nvSpPr>
        <p:spPr>
          <a:xfrm>
            <a:off x="155556" y="1113838"/>
            <a:ext cx="232242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Raw image </a:t>
            </a:r>
            <a:endParaRPr/>
          </a:p>
        </p:txBody>
      </p:sp>
      <p:sp>
        <p:nvSpPr>
          <p:cNvPr id="143" name="Google Shape;143;p3"/>
          <p:cNvSpPr txBox="1"/>
          <p:nvPr/>
        </p:nvSpPr>
        <p:spPr>
          <a:xfrm>
            <a:off x="2557202" y="1113838"/>
            <a:ext cx="229465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Denoised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4991975" y="1114196"/>
            <a:ext cx="23042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Binary Mask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7386359" y="1114124"/>
            <a:ext cx="23042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Skeleton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/>
          <p:nvPr/>
        </p:nvSpPr>
        <p:spPr>
          <a:xfrm>
            <a:off x="9710828" y="1115610"/>
            <a:ext cx="23042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Segmentation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aph of a number of numbers&#10;&#10;AI-generated content may be incorrect." id="152" name="Google Shape;15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5138" y="1432658"/>
            <a:ext cx="1746154" cy="17047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4"/>
          <p:cNvGrpSpPr/>
          <p:nvPr/>
        </p:nvGrpSpPr>
        <p:grpSpPr>
          <a:xfrm>
            <a:off x="302038" y="744887"/>
            <a:ext cx="3315805" cy="5815596"/>
            <a:chOff x="302038" y="744887"/>
            <a:chExt cx="3315805" cy="5815596"/>
          </a:xfrm>
        </p:grpSpPr>
        <p:pic>
          <p:nvPicPr>
            <p:cNvPr descr="A graph of a number of lines&#10;&#10;AI-generated content may be incorrect." id="154" name="Google Shape;154;p4"/>
            <p:cNvPicPr preferRelativeResize="0"/>
            <p:nvPr/>
          </p:nvPicPr>
          <p:blipFill rotWithShape="1">
            <a:blip r:embed="rId4">
              <a:alphaModFix/>
            </a:blip>
            <a:srcRect b="0" l="0" r="22434" t="0"/>
            <a:stretch/>
          </p:blipFill>
          <p:spPr>
            <a:xfrm flipH="1" rot="10800000">
              <a:off x="302038" y="744887"/>
              <a:ext cx="3315805" cy="58155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4"/>
            <p:cNvSpPr/>
            <p:nvPr/>
          </p:nvSpPr>
          <p:spPr>
            <a:xfrm>
              <a:off x="2648724" y="843780"/>
              <a:ext cx="945432" cy="461665"/>
            </a:xfrm>
            <a:prstGeom prst="rect">
              <a:avLst/>
            </a:prstGeom>
            <a:solidFill>
              <a:srgbClr val="FFFFFF"/>
            </a:solidFill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6" name="Google Shape;156;p4"/>
          <p:cNvCxnSpPr/>
          <p:nvPr/>
        </p:nvCxnSpPr>
        <p:spPr>
          <a:xfrm>
            <a:off x="0" y="520313"/>
            <a:ext cx="12192000" cy="0"/>
          </a:xfrm>
          <a:prstGeom prst="straightConnector1">
            <a:avLst/>
          </a:prstGeom>
          <a:noFill/>
          <a:ln cap="flat" cmpd="sng" w="38100">
            <a:solidFill>
              <a:srgbClr val="AA261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graph of different colored bars&#10;&#10;AI-generated content may be incorrect." id="157" name="Google Shape;15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32663" y="4168351"/>
            <a:ext cx="171591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branches&#10;&#10;AI-generated content may be incorrect." id="158" name="Google Shape;158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26872" y="4168351"/>
            <a:ext cx="1653473" cy="171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4"/>
          <p:cNvCxnSpPr/>
          <p:nvPr/>
        </p:nvCxnSpPr>
        <p:spPr>
          <a:xfrm>
            <a:off x="4520393" y="1300596"/>
            <a:ext cx="180824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0" name="Google Shape;160;p4"/>
          <p:cNvCxnSpPr/>
          <p:nvPr/>
        </p:nvCxnSpPr>
        <p:spPr>
          <a:xfrm>
            <a:off x="6475616" y="1300596"/>
            <a:ext cx="520584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1" name="Google Shape;161;p4"/>
          <p:cNvCxnSpPr/>
          <p:nvPr/>
        </p:nvCxnSpPr>
        <p:spPr>
          <a:xfrm>
            <a:off x="6475616" y="4024372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2" name="Google Shape;162;p4"/>
          <p:cNvCxnSpPr/>
          <p:nvPr/>
        </p:nvCxnSpPr>
        <p:spPr>
          <a:xfrm>
            <a:off x="8264891" y="4025451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3" name="Google Shape;163;p4"/>
          <p:cNvCxnSpPr/>
          <p:nvPr/>
        </p:nvCxnSpPr>
        <p:spPr>
          <a:xfrm>
            <a:off x="10086340" y="4024372"/>
            <a:ext cx="159512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4" name="Google Shape;164;p4"/>
          <p:cNvSpPr txBox="1"/>
          <p:nvPr/>
        </p:nvSpPr>
        <p:spPr>
          <a:xfrm>
            <a:off x="4489420" y="978801"/>
            <a:ext cx="18701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 distribution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6475616" y="973351"/>
            <a:ext cx="51271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Morphology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6475616" y="3693177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8264891" y="3689103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Bundling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"/>
          <p:cNvSpPr txBox="1"/>
          <p:nvPr/>
        </p:nvSpPr>
        <p:spPr>
          <a:xfrm>
            <a:off x="10086340" y="3693833"/>
            <a:ext cx="15253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Connectivity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number of lines&#10;&#10;AI-generated content may be incorrect." id="169" name="Google Shape;169;p4"/>
          <p:cNvPicPr preferRelativeResize="0"/>
          <p:nvPr/>
        </p:nvPicPr>
        <p:blipFill rotWithShape="1">
          <a:blip r:embed="rId4">
            <a:alphaModFix/>
          </a:blip>
          <a:srcRect b="1772" l="63775" r="22914" t="92062"/>
          <a:stretch/>
        </p:blipFill>
        <p:spPr>
          <a:xfrm>
            <a:off x="1288674" y="5949892"/>
            <a:ext cx="568960" cy="358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diagram&#10;&#10;AI-generated content may be incorrect." id="170" name="Google Shape;170;p4"/>
          <p:cNvPicPr preferRelativeResize="0"/>
          <p:nvPr/>
        </p:nvPicPr>
        <p:blipFill rotWithShape="1">
          <a:blip r:embed="rId7">
            <a:alphaModFix/>
          </a:blip>
          <a:srcRect b="0" l="1" r="2987" t="2576"/>
          <a:stretch/>
        </p:blipFill>
        <p:spPr>
          <a:xfrm>
            <a:off x="4509152" y="4810075"/>
            <a:ext cx="900295" cy="933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circle with numbers and a circle&#10;&#10;AI-generated content may be incorrect." id="171" name="Google Shape;171;p4"/>
          <p:cNvPicPr preferRelativeResize="0"/>
          <p:nvPr/>
        </p:nvPicPr>
        <p:blipFill rotWithShape="1">
          <a:blip r:embed="rId8">
            <a:alphaModFix/>
          </a:blip>
          <a:srcRect b="20187" l="1998" r="0" t="16125"/>
          <a:stretch/>
        </p:blipFill>
        <p:spPr>
          <a:xfrm>
            <a:off x="4930027" y="4084650"/>
            <a:ext cx="1458306" cy="8032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2" name="Google Shape;172;p4"/>
          <p:cNvCxnSpPr/>
          <p:nvPr/>
        </p:nvCxnSpPr>
        <p:spPr>
          <a:xfrm>
            <a:off x="4530553" y="4024404"/>
            <a:ext cx="181586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3" name="Google Shape;173;p4"/>
          <p:cNvSpPr txBox="1"/>
          <p:nvPr/>
        </p:nvSpPr>
        <p:spPr>
          <a:xfrm>
            <a:off x="4604767" y="3693177"/>
            <a:ext cx="17416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number of colored bars&#10;&#10;AI-generated content may be incorrect." id="174" name="Google Shape;174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30345" y="1429309"/>
            <a:ext cx="1650000" cy="17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175" name="Google Shape;175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996069" y="1427354"/>
            <a:ext cx="170436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176" name="Google Shape;176;p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199998" y="1414984"/>
            <a:ext cx="1651331" cy="1739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4"/>
          <p:cNvGrpSpPr/>
          <p:nvPr/>
        </p:nvGrpSpPr>
        <p:grpSpPr>
          <a:xfrm>
            <a:off x="10178797" y="4231425"/>
            <a:ext cx="1408784" cy="1406562"/>
            <a:chOff x="10141804" y="3684741"/>
            <a:chExt cx="1408784" cy="1406562"/>
          </a:xfrm>
        </p:grpSpPr>
        <p:pic>
          <p:nvPicPr>
            <p:cNvPr id="178" name="Google Shape;178;p4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10141804" y="3684741"/>
              <a:ext cx="1408784" cy="1406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4"/>
            <p:cNvSpPr/>
            <p:nvPr/>
          </p:nvSpPr>
          <p:spPr>
            <a:xfrm>
              <a:off x="10141804" y="4892040"/>
              <a:ext cx="74076" cy="19926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0" name="Google Shape;180;p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663150" y="3203205"/>
            <a:ext cx="1297724" cy="1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933660" y="3443327"/>
            <a:ext cx="756703" cy="23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8476049" y="3205749"/>
            <a:ext cx="1243205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4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044111" y="6113851"/>
            <a:ext cx="629999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4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4987003" y="5875078"/>
            <a:ext cx="75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4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6786846" y="5891788"/>
            <a:ext cx="10656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4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8595216" y="6341814"/>
            <a:ext cx="102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4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800034" y="6125914"/>
            <a:ext cx="6048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4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720422" y="5894875"/>
            <a:ext cx="75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4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10485726" y="5902006"/>
            <a:ext cx="8352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4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5069029" y="3439182"/>
            <a:ext cx="806400" cy="20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"/>
          <p:cNvSpPr txBox="1"/>
          <p:nvPr/>
        </p:nvSpPr>
        <p:spPr>
          <a:xfrm>
            <a:off x="2360773" y="1300596"/>
            <a:ext cx="1650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Raw image of microtubules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2" name="Google Shape;192;p4"/>
          <p:cNvGrpSpPr/>
          <p:nvPr/>
        </p:nvGrpSpPr>
        <p:grpSpPr>
          <a:xfrm>
            <a:off x="4617958" y="3149985"/>
            <a:ext cx="1741648" cy="276999"/>
            <a:chOff x="4617958" y="3379920"/>
            <a:chExt cx="1741648" cy="276999"/>
          </a:xfrm>
        </p:grpSpPr>
        <p:sp>
          <p:nvSpPr>
            <p:cNvPr id="193" name="Google Shape;193;p4"/>
            <p:cNvSpPr txBox="1"/>
            <p:nvPr/>
          </p:nvSpPr>
          <p:spPr>
            <a:xfrm>
              <a:off x="4617958" y="3379920"/>
              <a:ext cx="17416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0.26 ± 0.13</a:t>
              </a:r>
              <a:endParaRPr/>
            </a:p>
          </p:txBody>
        </p:sp>
        <p:cxnSp>
          <p:nvCxnSpPr>
            <p:cNvPr id="194" name="Google Shape;194;p4"/>
            <p:cNvCxnSpPr/>
            <p:nvPr/>
          </p:nvCxnSpPr>
          <p:spPr>
            <a:xfrm>
              <a:off x="5032681" y="3445232"/>
              <a:ext cx="6700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95" name="Google Shape;195;p4"/>
          <p:cNvSpPr txBox="1"/>
          <p:nvPr/>
        </p:nvSpPr>
        <p:spPr>
          <a:xfrm>
            <a:off x="4231126" y="260106"/>
            <a:ext cx="3729748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Cytoskeleton architecture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drawing of a person's body&#10;&#10;AI-generated content may be incorrect." id="201" name="Google Shape;20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845" y="776310"/>
            <a:ext cx="3342937" cy="57641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" name="Google Shape;202;p5"/>
          <p:cNvCxnSpPr/>
          <p:nvPr/>
        </p:nvCxnSpPr>
        <p:spPr>
          <a:xfrm>
            <a:off x="0" y="520313"/>
            <a:ext cx="12192000" cy="0"/>
          </a:xfrm>
          <a:prstGeom prst="straightConnector1">
            <a:avLst/>
          </a:prstGeom>
          <a:noFill/>
          <a:ln cap="flat" cmpd="sng" w="38100">
            <a:solidFill>
              <a:srgbClr val="AA261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graph of a number of lines&#10;&#10;AI-generated content may be incorrect." id="203" name="Google Shape;203;p5"/>
          <p:cNvPicPr preferRelativeResize="0"/>
          <p:nvPr/>
        </p:nvPicPr>
        <p:blipFill rotWithShape="1">
          <a:blip r:embed="rId4">
            <a:alphaModFix/>
          </a:blip>
          <a:srcRect b="1772" l="63775" r="22914" t="92062"/>
          <a:stretch/>
        </p:blipFill>
        <p:spPr>
          <a:xfrm>
            <a:off x="1288674" y="5949892"/>
            <a:ext cx="568960" cy="358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numbers&#10;&#10;AI-generated content may be incorrect." id="204" name="Google Shape;20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5138" y="1432658"/>
            <a:ext cx="1746154" cy="1704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205" name="Google Shape;20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32663" y="4168351"/>
            <a:ext cx="171591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branches&#10;&#10;AI-generated content may be incorrect." id="206" name="Google Shape;20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26872" y="4168351"/>
            <a:ext cx="1653473" cy="171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7" name="Google Shape;207;p5"/>
          <p:cNvCxnSpPr/>
          <p:nvPr/>
        </p:nvCxnSpPr>
        <p:spPr>
          <a:xfrm>
            <a:off x="4520393" y="1300596"/>
            <a:ext cx="180824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8" name="Google Shape;208;p5"/>
          <p:cNvCxnSpPr/>
          <p:nvPr/>
        </p:nvCxnSpPr>
        <p:spPr>
          <a:xfrm>
            <a:off x="6475616" y="1300596"/>
            <a:ext cx="520584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9" name="Google Shape;209;p5"/>
          <p:cNvCxnSpPr/>
          <p:nvPr/>
        </p:nvCxnSpPr>
        <p:spPr>
          <a:xfrm>
            <a:off x="6475616" y="4024372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0" name="Google Shape;210;p5"/>
          <p:cNvCxnSpPr/>
          <p:nvPr/>
        </p:nvCxnSpPr>
        <p:spPr>
          <a:xfrm>
            <a:off x="8264891" y="4025451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1" name="Google Shape;211;p5"/>
          <p:cNvCxnSpPr/>
          <p:nvPr/>
        </p:nvCxnSpPr>
        <p:spPr>
          <a:xfrm>
            <a:off x="10086340" y="4024372"/>
            <a:ext cx="159512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2" name="Google Shape;212;p5"/>
          <p:cNvSpPr txBox="1"/>
          <p:nvPr/>
        </p:nvSpPr>
        <p:spPr>
          <a:xfrm>
            <a:off x="4489420" y="978801"/>
            <a:ext cx="18701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 distribution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5"/>
          <p:cNvSpPr txBox="1"/>
          <p:nvPr/>
        </p:nvSpPr>
        <p:spPr>
          <a:xfrm>
            <a:off x="6475616" y="973351"/>
            <a:ext cx="51271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Morphology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5"/>
          <p:cNvSpPr txBox="1"/>
          <p:nvPr/>
        </p:nvSpPr>
        <p:spPr>
          <a:xfrm>
            <a:off x="6475616" y="3693177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5"/>
          <p:cNvSpPr txBox="1"/>
          <p:nvPr/>
        </p:nvSpPr>
        <p:spPr>
          <a:xfrm>
            <a:off x="8264891" y="3689103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Bundling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5"/>
          <p:cNvSpPr txBox="1"/>
          <p:nvPr/>
        </p:nvSpPr>
        <p:spPr>
          <a:xfrm>
            <a:off x="10086340" y="3693833"/>
            <a:ext cx="15253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Connectivity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diagram&#10;&#10;AI-generated content may be incorrect." id="217" name="Google Shape;217;p5"/>
          <p:cNvPicPr preferRelativeResize="0"/>
          <p:nvPr/>
        </p:nvPicPr>
        <p:blipFill rotWithShape="1">
          <a:blip r:embed="rId8">
            <a:alphaModFix/>
          </a:blip>
          <a:srcRect b="0" l="1" r="2987" t="2576"/>
          <a:stretch/>
        </p:blipFill>
        <p:spPr>
          <a:xfrm>
            <a:off x="4509152" y="4810075"/>
            <a:ext cx="900295" cy="933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circle with numbers and a circle&#10;&#10;AI-generated content may be incorrect." id="218" name="Google Shape;218;p5"/>
          <p:cNvPicPr preferRelativeResize="0"/>
          <p:nvPr/>
        </p:nvPicPr>
        <p:blipFill rotWithShape="1">
          <a:blip r:embed="rId9">
            <a:alphaModFix/>
          </a:blip>
          <a:srcRect b="20187" l="1998" r="0" t="16125"/>
          <a:stretch/>
        </p:blipFill>
        <p:spPr>
          <a:xfrm>
            <a:off x="4930027" y="4084650"/>
            <a:ext cx="1458306" cy="8032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Google Shape;219;p5"/>
          <p:cNvCxnSpPr/>
          <p:nvPr/>
        </p:nvCxnSpPr>
        <p:spPr>
          <a:xfrm>
            <a:off x="4530553" y="4024404"/>
            <a:ext cx="181586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0" name="Google Shape;220;p5"/>
          <p:cNvSpPr txBox="1"/>
          <p:nvPr/>
        </p:nvSpPr>
        <p:spPr>
          <a:xfrm>
            <a:off x="4604767" y="3693177"/>
            <a:ext cx="17416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number of colored bars&#10;&#10;AI-generated content may be incorrect." id="221" name="Google Shape;221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30345" y="1429309"/>
            <a:ext cx="1650000" cy="17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222" name="Google Shape;222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996069" y="1427354"/>
            <a:ext cx="170436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223" name="Google Shape;223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199998" y="1414984"/>
            <a:ext cx="1651331" cy="1739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4" name="Google Shape;224;p5"/>
          <p:cNvGrpSpPr/>
          <p:nvPr/>
        </p:nvGrpSpPr>
        <p:grpSpPr>
          <a:xfrm>
            <a:off x="10178797" y="4231425"/>
            <a:ext cx="1408784" cy="1406562"/>
            <a:chOff x="10141804" y="3684741"/>
            <a:chExt cx="1408784" cy="1406562"/>
          </a:xfrm>
        </p:grpSpPr>
        <p:pic>
          <p:nvPicPr>
            <p:cNvPr id="225" name="Google Shape;225;p5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141804" y="3684741"/>
              <a:ext cx="1408784" cy="1406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p5"/>
            <p:cNvSpPr/>
            <p:nvPr/>
          </p:nvSpPr>
          <p:spPr>
            <a:xfrm>
              <a:off x="10141804" y="4892040"/>
              <a:ext cx="74076" cy="19926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7" name="Google Shape;227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663150" y="3203205"/>
            <a:ext cx="1297724" cy="1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933660" y="3443327"/>
            <a:ext cx="756703" cy="23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476049" y="3205749"/>
            <a:ext cx="1243205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5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044111" y="6113851"/>
            <a:ext cx="629999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5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987003" y="5875078"/>
            <a:ext cx="75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5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786846" y="5891788"/>
            <a:ext cx="10656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5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595216" y="6341814"/>
            <a:ext cx="102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5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800034" y="6125914"/>
            <a:ext cx="6048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720422" y="5894875"/>
            <a:ext cx="75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5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0485726" y="5902006"/>
            <a:ext cx="8352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5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069029" y="3439182"/>
            <a:ext cx="806400" cy="20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Google Shape;238;p5"/>
          <p:cNvGrpSpPr/>
          <p:nvPr/>
        </p:nvGrpSpPr>
        <p:grpSpPr>
          <a:xfrm>
            <a:off x="4617958" y="3149985"/>
            <a:ext cx="1741648" cy="276999"/>
            <a:chOff x="4617958" y="3379920"/>
            <a:chExt cx="1741648" cy="276999"/>
          </a:xfrm>
        </p:grpSpPr>
        <p:sp>
          <p:nvSpPr>
            <p:cNvPr id="239" name="Google Shape;239;p5"/>
            <p:cNvSpPr txBox="1"/>
            <p:nvPr/>
          </p:nvSpPr>
          <p:spPr>
            <a:xfrm>
              <a:off x="4617958" y="3379920"/>
              <a:ext cx="17416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0.26 ± 0.13</a:t>
              </a:r>
              <a:endParaRPr/>
            </a:p>
          </p:txBody>
        </p:sp>
        <p:cxnSp>
          <p:nvCxnSpPr>
            <p:cNvPr id="240" name="Google Shape;240;p5"/>
            <p:cNvCxnSpPr/>
            <p:nvPr/>
          </p:nvCxnSpPr>
          <p:spPr>
            <a:xfrm>
              <a:off x="5032681" y="3445232"/>
              <a:ext cx="6700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241" name="Google Shape;241;p5"/>
          <p:cNvPicPr preferRelativeResize="0"/>
          <p:nvPr/>
        </p:nvPicPr>
        <p:blipFill rotWithShape="1">
          <a:blip r:embed="rId25">
            <a:alphaModFix/>
          </a:blip>
          <a:srcRect b="28886" l="85247" r="4857" t="28307"/>
          <a:stretch/>
        </p:blipFill>
        <p:spPr>
          <a:xfrm>
            <a:off x="3553460" y="2390745"/>
            <a:ext cx="408940" cy="248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5"/>
          <p:cNvSpPr txBox="1"/>
          <p:nvPr/>
        </p:nvSpPr>
        <p:spPr>
          <a:xfrm rot="-5400000">
            <a:off x="3159825" y="3521879"/>
            <a:ext cx="1870186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Pixel Intensity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5"/>
          <p:cNvSpPr/>
          <p:nvPr/>
        </p:nvSpPr>
        <p:spPr>
          <a:xfrm>
            <a:off x="4529267" y="1404157"/>
            <a:ext cx="1792026" cy="2284941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5"/>
          <p:cNvSpPr txBox="1"/>
          <p:nvPr/>
        </p:nvSpPr>
        <p:spPr>
          <a:xfrm>
            <a:off x="4231126" y="260106"/>
            <a:ext cx="3729748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Cytoskeleton architecture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lines and dots&#10;&#10;AI-generated content may be incorrect." id="250" name="Google Shape;250;p6"/>
          <p:cNvPicPr preferRelativeResize="0"/>
          <p:nvPr/>
        </p:nvPicPr>
        <p:blipFill rotWithShape="1">
          <a:blip r:embed="rId3">
            <a:alphaModFix/>
          </a:blip>
          <a:srcRect b="28223" l="86218" r="1011" t="29705"/>
          <a:stretch/>
        </p:blipFill>
        <p:spPr>
          <a:xfrm>
            <a:off x="3607903" y="2463811"/>
            <a:ext cx="717550" cy="2453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lines and dots&#10;&#10;AI-generated content may be incorrect." id="251" name="Google Shape;251;p6"/>
          <p:cNvPicPr preferRelativeResize="0"/>
          <p:nvPr/>
        </p:nvPicPr>
        <p:blipFill rotWithShape="1">
          <a:blip r:embed="rId3">
            <a:alphaModFix/>
          </a:blip>
          <a:srcRect b="0" l="9476" r="29674" t="0"/>
          <a:stretch/>
        </p:blipFill>
        <p:spPr>
          <a:xfrm>
            <a:off x="188842" y="739250"/>
            <a:ext cx="3419061" cy="583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2" name="Google Shape;252;p6"/>
          <p:cNvGrpSpPr/>
          <p:nvPr/>
        </p:nvGrpSpPr>
        <p:grpSpPr>
          <a:xfrm>
            <a:off x="2527527" y="1087644"/>
            <a:ext cx="1263339" cy="950400"/>
            <a:chOff x="4249331" y="2284095"/>
            <a:chExt cx="2048599" cy="1541145"/>
          </a:xfrm>
        </p:grpSpPr>
        <p:sp>
          <p:nvSpPr>
            <p:cNvPr id="253" name="Google Shape;253;p6"/>
            <p:cNvSpPr/>
            <p:nvPr/>
          </p:nvSpPr>
          <p:spPr>
            <a:xfrm>
              <a:off x="4434840" y="246888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4602480" y="263652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6"/>
            <p:cNvSpPr/>
            <p:nvPr/>
          </p:nvSpPr>
          <p:spPr>
            <a:xfrm>
              <a:off x="4770120" y="280416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6"/>
            <p:cNvSpPr/>
            <p:nvPr/>
          </p:nvSpPr>
          <p:spPr>
            <a:xfrm>
              <a:off x="4937760" y="280416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5105400" y="297180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6"/>
            <p:cNvSpPr/>
            <p:nvPr/>
          </p:nvSpPr>
          <p:spPr>
            <a:xfrm>
              <a:off x="5273040" y="297180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6"/>
            <p:cNvSpPr/>
            <p:nvPr/>
          </p:nvSpPr>
          <p:spPr>
            <a:xfrm>
              <a:off x="5440680" y="313944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5608320" y="313944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5775960" y="330708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5943600" y="347472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6080760" y="3608070"/>
              <a:ext cx="217170" cy="21717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4249331" y="2284095"/>
              <a:ext cx="217170" cy="21717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65" name="Google Shape;265;p6"/>
          <p:cNvCxnSpPr/>
          <p:nvPr/>
        </p:nvCxnSpPr>
        <p:spPr>
          <a:xfrm>
            <a:off x="2579250" y="1166037"/>
            <a:ext cx="305890" cy="30544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6"/>
          <p:cNvCxnSpPr/>
          <p:nvPr/>
        </p:nvCxnSpPr>
        <p:spPr>
          <a:xfrm rot="10800000">
            <a:off x="2885140" y="1471481"/>
            <a:ext cx="10338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6"/>
          <p:cNvCxnSpPr/>
          <p:nvPr/>
        </p:nvCxnSpPr>
        <p:spPr>
          <a:xfrm rot="10800000">
            <a:off x="2984793" y="1471481"/>
            <a:ext cx="107109" cy="10338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8" name="Google Shape;268;p6"/>
          <p:cNvCxnSpPr/>
          <p:nvPr/>
        </p:nvCxnSpPr>
        <p:spPr>
          <a:xfrm rot="10800000">
            <a:off x="3091902" y="1574862"/>
            <a:ext cx="107109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9" name="Google Shape;269;p6"/>
          <p:cNvCxnSpPr/>
          <p:nvPr/>
        </p:nvCxnSpPr>
        <p:spPr>
          <a:xfrm rot="10800000">
            <a:off x="3195283" y="1574861"/>
            <a:ext cx="103381" cy="10338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0" name="Google Shape;270;p6"/>
          <p:cNvCxnSpPr/>
          <p:nvPr/>
        </p:nvCxnSpPr>
        <p:spPr>
          <a:xfrm rot="10800000">
            <a:off x="3402045" y="1678242"/>
            <a:ext cx="259269" cy="25692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1" name="Google Shape;271;p6"/>
          <p:cNvCxnSpPr/>
          <p:nvPr/>
        </p:nvCxnSpPr>
        <p:spPr>
          <a:xfrm rot="10800000">
            <a:off x="3298664" y="1678242"/>
            <a:ext cx="10338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6"/>
          <p:cNvCxnSpPr/>
          <p:nvPr/>
        </p:nvCxnSpPr>
        <p:spPr>
          <a:xfrm>
            <a:off x="0" y="520313"/>
            <a:ext cx="12192000" cy="0"/>
          </a:xfrm>
          <a:prstGeom prst="straightConnector1">
            <a:avLst/>
          </a:prstGeom>
          <a:noFill/>
          <a:ln cap="flat" cmpd="sng" w="38100">
            <a:solidFill>
              <a:srgbClr val="AA261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graph of a number of lines&#10;&#10;AI-generated content may be incorrect." id="273" name="Google Shape;273;p6"/>
          <p:cNvPicPr preferRelativeResize="0"/>
          <p:nvPr/>
        </p:nvPicPr>
        <p:blipFill rotWithShape="1">
          <a:blip r:embed="rId4">
            <a:alphaModFix/>
          </a:blip>
          <a:srcRect b="1772" l="63775" r="22914" t="92062"/>
          <a:stretch/>
        </p:blipFill>
        <p:spPr>
          <a:xfrm>
            <a:off x="1288674" y="5949892"/>
            <a:ext cx="568960" cy="358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numbers&#10;&#10;AI-generated content may be incorrect." id="274" name="Google Shape;274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5138" y="1432658"/>
            <a:ext cx="1746154" cy="1704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275" name="Google Shape;275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32663" y="4168351"/>
            <a:ext cx="171591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branches&#10;&#10;AI-generated content may be incorrect." id="276" name="Google Shape;276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26872" y="4168351"/>
            <a:ext cx="1653473" cy="171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7" name="Google Shape;277;p6"/>
          <p:cNvCxnSpPr/>
          <p:nvPr/>
        </p:nvCxnSpPr>
        <p:spPr>
          <a:xfrm>
            <a:off x="4520393" y="1300596"/>
            <a:ext cx="180824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8" name="Google Shape;278;p6"/>
          <p:cNvCxnSpPr/>
          <p:nvPr/>
        </p:nvCxnSpPr>
        <p:spPr>
          <a:xfrm>
            <a:off x="6475616" y="1300596"/>
            <a:ext cx="520584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9" name="Google Shape;279;p6"/>
          <p:cNvCxnSpPr/>
          <p:nvPr/>
        </p:nvCxnSpPr>
        <p:spPr>
          <a:xfrm>
            <a:off x="6475616" y="4024372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0" name="Google Shape;280;p6"/>
          <p:cNvCxnSpPr/>
          <p:nvPr/>
        </p:nvCxnSpPr>
        <p:spPr>
          <a:xfrm>
            <a:off x="8264891" y="4025451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1" name="Google Shape;281;p6"/>
          <p:cNvCxnSpPr/>
          <p:nvPr/>
        </p:nvCxnSpPr>
        <p:spPr>
          <a:xfrm>
            <a:off x="10086340" y="4024372"/>
            <a:ext cx="159512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2" name="Google Shape;282;p6"/>
          <p:cNvSpPr txBox="1"/>
          <p:nvPr/>
        </p:nvSpPr>
        <p:spPr>
          <a:xfrm>
            <a:off x="4489420" y="978801"/>
            <a:ext cx="18701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 distribution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6"/>
          <p:cNvSpPr txBox="1"/>
          <p:nvPr/>
        </p:nvSpPr>
        <p:spPr>
          <a:xfrm>
            <a:off x="6475616" y="973351"/>
            <a:ext cx="51271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Morphology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6"/>
          <p:cNvSpPr txBox="1"/>
          <p:nvPr/>
        </p:nvSpPr>
        <p:spPr>
          <a:xfrm>
            <a:off x="6475616" y="3693177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6"/>
          <p:cNvSpPr txBox="1"/>
          <p:nvPr/>
        </p:nvSpPr>
        <p:spPr>
          <a:xfrm>
            <a:off x="8264891" y="3689103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Bundling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6"/>
          <p:cNvSpPr txBox="1"/>
          <p:nvPr/>
        </p:nvSpPr>
        <p:spPr>
          <a:xfrm>
            <a:off x="10086340" y="3693833"/>
            <a:ext cx="15253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Connectivity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diagram&#10;&#10;AI-generated content may be incorrect." id="287" name="Google Shape;287;p6"/>
          <p:cNvPicPr preferRelativeResize="0"/>
          <p:nvPr/>
        </p:nvPicPr>
        <p:blipFill rotWithShape="1">
          <a:blip r:embed="rId8">
            <a:alphaModFix/>
          </a:blip>
          <a:srcRect b="0" l="1" r="2987" t="2576"/>
          <a:stretch/>
        </p:blipFill>
        <p:spPr>
          <a:xfrm>
            <a:off x="4509152" y="4810075"/>
            <a:ext cx="900295" cy="933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circle with numbers and a circle&#10;&#10;AI-generated content may be incorrect." id="288" name="Google Shape;288;p6"/>
          <p:cNvPicPr preferRelativeResize="0"/>
          <p:nvPr/>
        </p:nvPicPr>
        <p:blipFill rotWithShape="1">
          <a:blip r:embed="rId9">
            <a:alphaModFix/>
          </a:blip>
          <a:srcRect b="20187" l="1998" r="0" t="16125"/>
          <a:stretch/>
        </p:blipFill>
        <p:spPr>
          <a:xfrm>
            <a:off x="4930027" y="4084650"/>
            <a:ext cx="1458306" cy="8032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9" name="Google Shape;289;p6"/>
          <p:cNvCxnSpPr/>
          <p:nvPr/>
        </p:nvCxnSpPr>
        <p:spPr>
          <a:xfrm>
            <a:off x="4530553" y="4024404"/>
            <a:ext cx="181586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0" name="Google Shape;290;p6"/>
          <p:cNvSpPr txBox="1"/>
          <p:nvPr/>
        </p:nvSpPr>
        <p:spPr>
          <a:xfrm>
            <a:off x="4604767" y="3693177"/>
            <a:ext cx="17416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number of colored bars&#10;&#10;AI-generated content may be incorrect." id="291" name="Google Shape;291;p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30345" y="1429309"/>
            <a:ext cx="1650000" cy="17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292" name="Google Shape;292;p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996069" y="1427354"/>
            <a:ext cx="170436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293" name="Google Shape;293;p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199998" y="1414984"/>
            <a:ext cx="1651331" cy="1739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" name="Google Shape;294;p6"/>
          <p:cNvGrpSpPr/>
          <p:nvPr/>
        </p:nvGrpSpPr>
        <p:grpSpPr>
          <a:xfrm>
            <a:off x="10178797" y="4231425"/>
            <a:ext cx="1408784" cy="1406562"/>
            <a:chOff x="10141804" y="3684741"/>
            <a:chExt cx="1408784" cy="1406562"/>
          </a:xfrm>
        </p:grpSpPr>
        <p:pic>
          <p:nvPicPr>
            <p:cNvPr id="295" name="Google Shape;295;p6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141804" y="3684741"/>
              <a:ext cx="1408784" cy="1406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6"/>
            <p:cNvSpPr/>
            <p:nvPr/>
          </p:nvSpPr>
          <p:spPr>
            <a:xfrm>
              <a:off x="10141804" y="4892040"/>
              <a:ext cx="74076" cy="19926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7" name="Google Shape;297;p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663150" y="3203205"/>
            <a:ext cx="1297724" cy="1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933660" y="3443327"/>
            <a:ext cx="756703" cy="23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6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476049" y="3205749"/>
            <a:ext cx="1243205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044111" y="6113851"/>
            <a:ext cx="629999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987003" y="5875078"/>
            <a:ext cx="75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786846" y="5891788"/>
            <a:ext cx="10656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6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595216" y="6341814"/>
            <a:ext cx="102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6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800034" y="6125914"/>
            <a:ext cx="6048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6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720422" y="5894875"/>
            <a:ext cx="75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6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0485726" y="5902006"/>
            <a:ext cx="8352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6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069029" y="3439182"/>
            <a:ext cx="806400" cy="20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8" name="Google Shape;308;p6"/>
          <p:cNvGrpSpPr/>
          <p:nvPr/>
        </p:nvGrpSpPr>
        <p:grpSpPr>
          <a:xfrm>
            <a:off x="4617958" y="3149985"/>
            <a:ext cx="1741648" cy="276999"/>
            <a:chOff x="4617958" y="3379920"/>
            <a:chExt cx="1741648" cy="276999"/>
          </a:xfrm>
        </p:grpSpPr>
        <p:sp>
          <p:nvSpPr>
            <p:cNvPr id="309" name="Google Shape;309;p6"/>
            <p:cNvSpPr txBox="1"/>
            <p:nvPr/>
          </p:nvSpPr>
          <p:spPr>
            <a:xfrm>
              <a:off x="4617958" y="3379920"/>
              <a:ext cx="17416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0.26 ± 0.13</a:t>
              </a:r>
              <a:endParaRPr/>
            </a:p>
          </p:txBody>
        </p:sp>
        <p:cxnSp>
          <p:nvCxnSpPr>
            <p:cNvPr id="310" name="Google Shape;310;p6"/>
            <p:cNvCxnSpPr/>
            <p:nvPr/>
          </p:nvCxnSpPr>
          <p:spPr>
            <a:xfrm>
              <a:off x="5032681" y="3445232"/>
              <a:ext cx="6700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11" name="Google Shape;311;p6"/>
          <p:cNvSpPr/>
          <p:nvPr/>
        </p:nvSpPr>
        <p:spPr>
          <a:xfrm>
            <a:off x="6440946" y="1404157"/>
            <a:ext cx="1691718" cy="2284941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6"/>
          <p:cNvSpPr txBox="1"/>
          <p:nvPr/>
        </p:nvSpPr>
        <p:spPr>
          <a:xfrm>
            <a:off x="4231126" y="260106"/>
            <a:ext cx="3729748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Cytoskeleton architecture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diagram of a graph&#10;&#10;AI-generated content may be incorrect." id="318" name="Google Shape;318;p7"/>
          <p:cNvPicPr preferRelativeResize="0"/>
          <p:nvPr/>
        </p:nvPicPr>
        <p:blipFill rotWithShape="1">
          <a:blip r:embed="rId3">
            <a:alphaModFix/>
          </a:blip>
          <a:srcRect b="0" l="10415" r="32690" t="0"/>
          <a:stretch/>
        </p:blipFill>
        <p:spPr>
          <a:xfrm>
            <a:off x="294639" y="739250"/>
            <a:ext cx="3238333" cy="583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ell phone with a rainbow colored screen&#10;&#10;AI-generated content may be incorrect." id="319" name="Google Shape;319;p7"/>
          <p:cNvPicPr preferRelativeResize="0"/>
          <p:nvPr/>
        </p:nvPicPr>
        <p:blipFill rotWithShape="1">
          <a:blip r:embed="rId4">
            <a:alphaModFix/>
          </a:blip>
          <a:srcRect b="0" l="27071" r="0" t="0"/>
          <a:stretch/>
        </p:blipFill>
        <p:spPr>
          <a:xfrm>
            <a:off x="3632200" y="2463811"/>
            <a:ext cx="207847" cy="238758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7"/>
          <p:cNvSpPr txBox="1"/>
          <p:nvPr/>
        </p:nvSpPr>
        <p:spPr>
          <a:xfrm rot="-5400000">
            <a:off x="2888523" y="3494682"/>
            <a:ext cx="236952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curvature (μm</a:t>
            </a:r>
            <a:r>
              <a:rPr baseline="30000"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1" name="Google Shape;321;p7"/>
          <p:cNvGrpSpPr/>
          <p:nvPr/>
        </p:nvGrpSpPr>
        <p:grpSpPr>
          <a:xfrm>
            <a:off x="3504320" y="2470828"/>
            <a:ext cx="108000" cy="108000"/>
            <a:chOff x="5486400" y="2814320"/>
            <a:chExt cx="172720" cy="172720"/>
          </a:xfrm>
        </p:grpSpPr>
        <p:cxnSp>
          <p:nvCxnSpPr>
            <p:cNvPr id="322" name="Google Shape;322;p7"/>
            <p:cNvCxnSpPr/>
            <p:nvPr/>
          </p:nvCxnSpPr>
          <p:spPr>
            <a:xfrm>
              <a:off x="5572760" y="2814320"/>
              <a:ext cx="0" cy="17272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23" name="Google Shape;323;p7"/>
            <p:cNvCxnSpPr/>
            <p:nvPr/>
          </p:nvCxnSpPr>
          <p:spPr>
            <a:xfrm>
              <a:off x="5572760" y="2814320"/>
              <a:ext cx="0" cy="172720"/>
            </a:xfrm>
            <a:prstGeom prst="straightConnector1">
              <a:avLst/>
            </a:prstGeom>
            <a:noFill/>
            <a:ln cap="flat" cmpd="sng" w="1905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cxnSp>
        <p:nvCxnSpPr>
          <p:cNvPr id="324" name="Google Shape;324;p7"/>
          <p:cNvCxnSpPr/>
          <p:nvPr/>
        </p:nvCxnSpPr>
        <p:spPr>
          <a:xfrm>
            <a:off x="3576320" y="4742068"/>
            <a:ext cx="0" cy="720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25" name="Google Shape;325;p7"/>
          <p:cNvGrpSpPr/>
          <p:nvPr/>
        </p:nvGrpSpPr>
        <p:grpSpPr>
          <a:xfrm>
            <a:off x="2528831" y="1084458"/>
            <a:ext cx="1263989" cy="950889"/>
            <a:chOff x="4249331" y="2284095"/>
            <a:chExt cx="2048599" cy="1541145"/>
          </a:xfrm>
        </p:grpSpPr>
        <p:sp>
          <p:nvSpPr>
            <p:cNvPr id="326" name="Google Shape;326;p7"/>
            <p:cNvSpPr/>
            <p:nvPr/>
          </p:nvSpPr>
          <p:spPr>
            <a:xfrm>
              <a:off x="4434840" y="246888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4602480" y="263652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4770120" y="280416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4937760" y="280416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5105400" y="297180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5273040" y="297180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5440680" y="313944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5608320" y="313944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5775960" y="330708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5943600" y="347472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6080760" y="3608070"/>
              <a:ext cx="217170" cy="21717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4249331" y="2284095"/>
              <a:ext cx="217170" cy="21717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7"/>
          <p:cNvSpPr/>
          <p:nvPr/>
        </p:nvSpPr>
        <p:spPr>
          <a:xfrm>
            <a:off x="3297198" y="1646496"/>
            <a:ext cx="36000" cy="360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7"/>
          <p:cNvSpPr/>
          <p:nvPr/>
        </p:nvSpPr>
        <p:spPr>
          <a:xfrm>
            <a:off x="3193128" y="1541440"/>
            <a:ext cx="36000" cy="360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7"/>
          <p:cNvSpPr/>
          <p:nvPr/>
        </p:nvSpPr>
        <p:spPr>
          <a:xfrm>
            <a:off x="3089694" y="1541440"/>
            <a:ext cx="36000" cy="360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7"/>
          <p:cNvSpPr/>
          <p:nvPr/>
        </p:nvSpPr>
        <p:spPr>
          <a:xfrm>
            <a:off x="2898308" y="1551541"/>
            <a:ext cx="444899" cy="444899"/>
          </a:xfrm>
          <a:prstGeom prst="ellipse">
            <a:avLst/>
          </a:prstGeom>
          <a:noFill/>
          <a:ln cap="flat" cmpd="sng" w="9525">
            <a:solidFill>
              <a:srgbClr val="082836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2" name="Google Shape;342;p7"/>
          <p:cNvCxnSpPr/>
          <p:nvPr/>
        </p:nvCxnSpPr>
        <p:spPr>
          <a:xfrm flipH="1" rot="10800000">
            <a:off x="3021330" y="1767358"/>
            <a:ext cx="97568" cy="20099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3" name="Google Shape;343;p7"/>
          <p:cNvCxnSpPr/>
          <p:nvPr/>
        </p:nvCxnSpPr>
        <p:spPr>
          <a:xfrm>
            <a:off x="0" y="520313"/>
            <a:ext cx="12192000" cy="0"/>
          </a:xfrm>
          <a:prstGeom prst="straightConnector1">
            <a:avLst/>
          </a:prstGeom>
          <a:noFill/>
          <a:ln cap="flat" cmpd="sng" w="38100">
            <a:solidFill>
              <a:srgbClr val="AA261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graph of a number of lines&#10;&#10;AI-generated content may be incorrect." id="344" name="Google Shape;344;p7"/>
          <p:cNvPicPr preferRelativeResize="0"/>
          <p:nvPr/>
        </p:nvPicPr>
        <p:blipFill rotWithShape="1">
          <a:blip r:embed="rId5">
            <a:alphaModFix/>
          </a:blip>
          <a:srcRect b="1772" l="63775" r="22914" t="92062"/>
          <a:stretch/>
        </p:blipFill>
        <p:spPr>
          <a:xfrm>
            <a:off x="1288674" y="5949892"/>
            <a:ext cx="568960" cy="358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numbers&#10;&#10;AI-generated content may be incorrect." id="345" name="Google Shape;345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5138" y="1432658"/>
            <a:ext cx="1746154" cy="1704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346" name="Google Shape;346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32663" y="4168351"/>
            <a:ext cx="171591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branches&#10;&#10;AI-generated content may be incorrect." id="347" name="Google Shape;347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26872" y="4168351"/>
            <a:ext cx="1653473" cy="171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8" name="Google Shape;348;p7"/>
          <p:cNvCxnSpPr/>
          <p:nvPr/>
        </p:nvCxnSpPr>
        <p:spPr>
          <a:xfrm>
            <a:off x="4520393" y="1300596"/>
            <a:ext cx="180824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9" name="Google Shape;349;p7"/>
          <p:cNvCxnSpPr/>
          <p:nvPr/>
        </p:nvCxnSpPr>
        <p:spPr>
          <a:xfrm>
            <a:off x="6475616" y="1300596"/>
            <a:ext cx="520584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7"/>
          <p:cNvCxnSpPr/>
          <p:nvPr/>
        </p:nvCxnSpPr>
        <p:spPr>
          <a:xfrm>
            <a:off x="6475616" y="4024372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1" name="Google Shape;351;p7"/>
          <p:cNvCxnSpPr/>
          <p:nvPr/>
        </p:nvCxnSpPr>
        <p:spPr>
          <a:xfrm>
            <a:off x="8264891" y="4025451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2" name="Google Shape;352;p7"/>
          <p:cNvCxnSpPr/>
          <p:nvPr/>
        </p:nvCxnSpPr>
        <p:spPr>
          <a:xfrm>
            <a:off x="10086340" y="4024372"/>
            <a:ext cx="159512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3" name="Google Shape;353;p7"/>
          <p:cNvSpPr txBox="1"/>
          <p:nvPr/>
        </p:nvSpPr>
        <p:spPr>
          <a:xfrm>
            <a:off x="4489420" y="978801"/>
            <a:ext cx="18701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 distribution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7"/>
          <p:cNvSpPr txBox="1"/>
          <p:nvPr/>
        </p:nvSpPr>
        <p:spPr>
          <a:xfrm>
            <a:off x="6475616" y="973351"/>
            <a:ext cx="51271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Morphology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7"/>
          <p:cNvSpPr txBox="1"/>
          <p:nvPr/>
        </p:nvSpPr>
        <p:spPr>
          <a:xfrm>
            <a:off x="6475616" y="3693177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7"/>
          <p:cNvSpPr txBox="1"/>
          <p:nvPr/>
        </p:nvSpPr>
        <p:spPr>
          <a:xfrm>
            <a:off x="8264891" y="3689103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Bundling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7"/>
          <p:cNvSpPr txBox="1"/>
          <p:nvPr/>
        </p:nvSpPr>
        <p:spPr>
          <a:xfrm>
            <a:off x="10086340" y="3693833"/>
            <a:ext cx="15253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Connectivity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diagram&#10;&#10;AI-generated content may be incorrect." id="358" name="Google Shape;358;p7"/>
          <p:cNvPicPr preferRelativeResize="0"/>
          <p:nvPr/>
        </p:nvPicPr>
        <p:blipFill rotWithShape="1">
          <a:blip r:embed="rId9">
            <a:alphaModFix/>
          </a:blip>
          <a:srcRect b="0" l="1" r="2987" t="2576"/>
          <a:stretch/>
        </p:blipFill>
        <p:spPr>
          <a:xfrm>
            <a:off x="4509152" y="4810075"/>
            <a:ext cx="900295" cy="933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circle with numbers and a circle&#10;&#10;AI-generated content may be incorrect." id="359" name="Google Shape;359;p7"/>
          <p:cNvPicPr preferRelativeResize="0"/>
          <p:nvPr/>
        </p:nvPicPr>
        <p:blipFill rotWithShape="1">
          <a:blip r:embed="rId10">
            <a:alphaModFix/>
          </a:blip>
          <a:srcRect b="20187" l="1998" r="0" t="16125"/>
          <a:stretch/>
        </p:blipFill>
        <p:spPr>
          <a:xfrm>
            <a:off x="4930027" y="4084650"/>
            <a:ext cx="1458306" cy="8032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0" name="Google Shape;360;p7"/>
          <p:cNvCxnSpPr/>
          <p:nvPr/>
        </p:nvCxnSpPr>
        <p:spPr>
          <a:xfrm>
            <a:off x="4530553" y="4024404"/>
            <a:ext cx="181586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1" name="Google Shape;361;p7"/>
          <p:cNvSpPr txBox="1"/>
          <p:nvPr/>
        </p:nvSpPr>
        <p:spPr>
          <a:xfrm>
            <a:off x="4604767" y="3693177"/>
            <a:ext cx="17416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number of colored bars&#10;&#10;AI-generated content may be incorrect." id="362" name="Google Shape;362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430345" y="1429309"/>
            <a:ext cx="1650000" cy="17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363" name="Google Shape;363;p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996069" y="1427354"/>
            <a:ext cx="170436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364" name="Google Shape;364;p7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199998" y="1414984"/>
            <a:ext cx="1651331" cy="1739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5" name="Google Shape;365;p7"/>
          <p:cNvGrpSpPr/>
          <p:nvPr/>
        </p:nvGrpSpPr>
        <p:grpSpPr>
          <a:xfrm>
            <a:off x="10178797" y="4231425"/>
            <a:ext cx="1408784" cy="1406562"/>
            <a:chOff x="10141804" y="3684741"/>
            <a:chExt cx="1408784" cy="1406562"/>
          </a:xfrm>
        </p:grpSpPr>
        <p:pic>
          <p:nvPicPr>
            <p:cNvPr id="366" name="Google Shape;366;p7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0141804" y="3684741"/>
              <a:ext cx="1408784" cy="1406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7" name="Google Shape;367;p7"/>
            <p:cNvSpPr/>
            <p:nvPr/>
          </p:nvSpPr>
          <p:spPr>
            <a:xfrm>
              <a:off x="10141804" y="4892040"/>
              <a:ext cx="74076" cy="19926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8" name="Google Shape;368;p7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663150" y="3203205"/>
            <a:ext cx="1297724" cy="1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7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933660" y="3443327"/>
            <a:ext cx="756703" cy="23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476049" y="3205749"/>
            <a:ext cx="1243205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7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044111" y="6113851"/>
            <a:ext cx="629999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7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987003" y="5875078"/>
            <a:ext cx="75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7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786846" y="5891788"/>
            <a:ext cx="10656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7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595216" y="6341814"/>
            <a:ext cx="102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7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800034" y="6125914"/>
            <a:ext cx="6048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7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720422" y="5894875"/>
            <a:ext cx="75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7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0485726" y="5902006"/>
            <a:ext cx="8352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7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069029" y="3439182"/>
            <a:ext cx="806400" cy="20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9" name="Google Shape;379;p7"/>
          <p:cNvGrpSpPr/>
          <p:nvPr/>
        </p:nvGrpSpPr>
        <p:grpSpPr>
          <a:xfrm>
            <a:off x="4617958" y="3149985"/>
            <a:ext cx="1741648" cy="276999"/>
            <a:chOff x="4617958" y="3379920"/>
            <a:chExt cx="1741648" cy="276999"/>
          </a:xfrm>
        </p:grpSpPr>
        <p:sp>
          <p:nvSpPr>
            <p:cNvPr id="380" name="Google Shape;380;p7"/>
            <p:cNvSpPr txBox="1"/>
            <p:nvPr/>
          </p:nvSpPr>
          <p:spPr>
            <a:xfrm>
              <a:off x="4617958" y="3379920"/>
              <a:ext cx="17416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0.26 ± 0.13</a:t>
              </a:r>
              <a:endParaRPr/>
            </a:p>
          </p:txBody>
        </p:sp>
        <p:cxnSp>
          <p:nvCxnSpPr>
            <p:cNvPr id="381" name="Google Shape;381;p7"/>
            <p:cNvCxnSpPr/>
            <p:nvPr/>
          </p:nvCxnSpPr>
          <p:spPr>
            <a:xfrm>
              <a:off x="5032681" y="3445232"/>
              <a:ext cx="6700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82" name="Google Shape;382;p7"/>
          <p:cNvSpPr/>
          <p:nvPr/>
        </p:nvSpPr>
        <p:spPr>
          <a:xfrm>
            <a:off x="8147862" y="1404157"/>
            <a:ext cx="1741648" cy="2284941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7"/>
          <p:cNvSpPr txBox="1"/>
          <p:nvPr/>
        </p:nvSpPr>
        <p:spPr>
          <a:xfrm>
            <a:off x="4231126" y="260106"/>
            <a:ext cx="3729748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Cytoskeleton architecture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lines on a white background&#10;&#10;AI-generated content may be incorrect." id="389" name="Google Shape;389;p8"/>
          <p:cNvPicPr preferRelativeResize="0"/>
          <p:nvPr/>
        </p:nvPicPr>
        <p:blipFill rotWithShape="1">
          <a:blip r:embed="rId3">
            <a:alphaModFix/>
          </a:blip>
          <a:srcRect b="28203" l="86050" r="0" t="29724"/>
          <a:stretch/>
        </p:blipFill>
        <p:spPr>
          <a:xfrm>
            <a:off x="3607903" y="2463810"/>
            <a:ext cx="783844" cy="2453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lines on a white background&#10;&#10;AI-generated content may be incorrect." id="390" name="Google Shape;390;p8"/>
          <p:cNvPicPr preferRelativeResize="0"/>
          <p:nvPr/>
        </p:nvPicPr>
        <p:blipFill rotWithShape="1">
          <a:blip r:embed="rId3">
            <a:alphaModFix/>
          </a:blip>
          <a:srcRect b="0" l="11848" r="30658" t="0"/>
          <a:stretch/>
        </p:blipFill>
        <p:spPr>
          <a:xfrm>
            <a:off x="315701" y="740420"/>
            <a:ext cx="3230526" cy="58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5861" y="975235"/>
            <a:ext cx="3230526" cy="558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p8"/>
          <p:cNvCxnSpPr/>
          <p:nvPr/>
        </p:nvCxnSpPr>
        <p:spPr>
          <a:xfrm>
            <a:off x="0" y="520313"/>
            <a:ext cx="12192000" cy="0"/>
          </a:xfrm>
          <a:prstGeom prst="straightConnector1">
            <a:avLst/>
          </a:prstGeom>
          <a:noFill/>
          <a:ln cap="flat" cmpd="sng" w="38100">
            <a:solidFill>
              <a:srgbClr val="AA261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graph of a number of lines&#10;&#10;AI-generated content may be incorrect." id="393" name="Google Shape;393;p8"/>
          <p:cNvPicPr preferRelativeResize="0"/>
          <p:nvPr/>
        </p:nvPicPr>
        <p:blipFill rotWithShape="1">
          <a:blip r:embed="rId5">
            <a:alphaModFix/>
          </a:blip>
          <a:srcRect b="1772" l="63775" r="22914" t="92062"/>
          <a:stretch/>
        </p:blipFill>
        <p:spPr>
          <a:xfrm>
            <a:off x="1288674" y="5949892"/>
            <a:ext cx="568960" cy="358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numbers&#10;&#10;AI-generated content may be incorrect." id="394" name="Google Shape;394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5138" y="1432658"/>
            <a:ext cx="1746154" cy="1704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395" name="Google Shape;395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32663" y="4168351"/>
            <a:ext cx="171591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branches&#10;&#10;AI-generated content may be incorrect." id="396" name="Google Shape;396;p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26872" y="4168351"/>
            <a:ext cx="1653473" cy="171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7" name="Google Shape;397;p8"/>
          <p:cNvCxnSpPr/>
          <p:nvPr/>
        </p:nvCxnSpPr>
        <p:spPr>
          <a:xfrm>
            <a:off x="4520393" y="1300596"/>
            <a:ext cx="180824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8" name="Google Shape;398;p8"/>
          <p:cNvCxnSpPr/>
          <p:nvPr/>
        </p:nvCxnSpPr>
        <p:spPr>
          <a:xfrm>
            <a:off x="6475616" y="1300596"/>
            <a:ext cx="520584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9" name="Google Shape;399;p8"/>
          <p:cNvCxnSpPr/>
          <p:nvPr/>
        </p:nvCxnSpPr>
        <p:spPr>
          <a:xfrm>
            <a:off x="6475616" y="4024372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0" name="Google Shape;400;p8"/>
          <p:cNvCxnSpPr/>
          <p:nvPr/>
        </p:nvCxnSpPr>
        <p:spPr>
          <a:xfrm>
            <a:off x="8264891" y="4025451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1" name="Google Shape;401;p8"/>
          <p:cNvCxnSpPr/>
          <p:nvPr/>
        </p:nvCxnSpPr>
        <p:spPr>
          <a:xfrm>
            <a:off x="10086340" y="4024372"/>
            <a:ext cx="159512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2" name="Google Shape;402;p8"/>
          <p:cNvSpPr txBox="1"/>
          <p:nvPr/>
        </p:nvSpPr>
        <p:spPr>
          <a:xfrm>
            <a:off x="4489420" y="978801"/>
            <a:ext cx="18701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 distribution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8"/>
          <p:cNvSpPr txBox="1"/>
          <p:nvPr/>
        </p:nvSpPr>
        <p:spPr>
          <a:xfrm>
            <a:off x="6475616" y="973351"/>
            <a:ext cx="51271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Morphology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8"/>
          <p:cNvSpPr txBox="1"/>
          <p:nvPr/>
        </p:nvSpPr>
        <p:spPr>
          <a:xfrm>
            <a:off x="6475616" y="3693177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8"/>
          <p:cNvSpPr txBox="1"/>
          <p:nvPr/>
        </p:nvSpPr>
        <p:spPr>
          <a:xfrm>
            <a:off x="8264891" y="3689103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Bundling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8"/>
          <p:cNvSpPr txBox="1"/>
          <p:nvPr/>
        </p:nvSpPr>
        <p:spPr>
          <a:xfrm>
            <a:off x="10086340" y="3693833"/>
            <a:ext cx="15253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Connectivity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diagram&#10;&#10;AI-generated content may be incorrect." id="407" name="Google Shape;407;p8"/>
          <p:cNvPicPr preferRelativeResize="0"/>
          <p:nvPr/>
        </p:nvPicPr>
        <p:blipFill rotWithShape="1">
          <a:blip r:embed="rId9">
            <a:alphaModFix/>
          </a:blip>
          <a:srcRect b="0" l="1" r="2987" t="2576"/>
          <a:stretch/>
        </p:blipFill>
        <p:spPr>
          <a:xfrm>
            <a:off x="4509152" y="4810075"/>
            <a:ext cx="900295" cy="933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circle with numbers and a circle&#10;&#10;AI-generated content may be incorrect." id="408" name="Google Shape;408;p8"/>
          <p:cNvPicPr preferRelativeResize="0"/>
          <p:nvPr/>
        </p:nvPicPr>
        <p:blipFill rotWithShape="1">
          <a:blip r:embed="rId10">
            <a:alphaModFix/>
          </a:blip>
          <a:srcRect b="20187" l="1998" r="0" t="16125"/>
          <a:stretch/>
        </p:blipFill>
        <p:spPr>
          <a:xfrm>
            <a:off x="4930027" y="4084650"/>
            <a:ext cx="1458306" cy="8032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9" name="Google Shape;409;p8"/>
          <p:cNvCxnSpPr/>
          <p:nvPr/>
        </p:nvCxnSpPr>
        <p:spPr>
          <a:xfrm>
            <a:off x="4530553" y="4024404"/>
            <a:ext cx="181586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0" name="Google Shape;410;p8"/>
          <p:cNvSpPr txBox="1"/>
          <p:nvPr/>
        </p:nvSpPr>
        <p:spPr>
          <a:xfrm>
            <a:off x="4604767" y="3693177"/>
            <a:ext cx="17416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number of colored bars&#10;&#10;AI-generated content may be incorrect." id="411" name="Google Shape;411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430345" y="1429309"/>
            <a:ext cx="1650000" cy="17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412" name="Google Shape;412;p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996069" y="1427354"/>
            <a:ext cx="170436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413" name="Google Shape;413;p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199998" y="1414984"/>
            <a:ext cx="1651331" cy="1739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4" name="Google Shape;414;p8"/>
          <p:cNvGrpSpPr/>
          <p:nvPr/>
        </p:nvGrpSpPr>
        <p:grpSpPr>
          <a:xfrm>
            <a:off x="10178797" y="4231425"/>
            <a:ext cx="1408784" cy="1406562"/>
            <a:chOff x="10141804" y="3684741"/>
            <a:chExt cx="1408784" cy="1406562"/>
          </a:xfrm>
        </p:grpSpPr>
        <p:pic>
          <p:nvPicPr>
            <p:cNvPr id="415" name="Google Shape;415;p8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0141804" y="3684741"/>
              <a:ext cx="1408784" cy="1406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" name="Google Shape;416;p8"/>
            <p:cNvSpPr/>
            <p:nvPr/>
          </p:nvSpPr>
          <p:spPr>
            <a:xfrm>
              <a:off x="10141804" y="4892040"/>
              <a:ext cx="74076" cy="19926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17" name="Google Shape;417;p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663150" y="3203205"/>
            <a:ext cx="1297724" cy="1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933660" y="3443327"/>
            <a:ext cx="756703" cy="23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8476049" y="3205749"/>
            <a:ext cx="1243205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8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5044111" y="6113851"/>
            <a:ext cx="629999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4987003" y="5875078"/>
            <a:ext cx="75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8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786846" y="5891788"/>
            <a:ext cx="10656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595216" y="6341814"/>
            <a:ext cx="102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800034" y="6125914"/>
            <a:ext cx="6048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8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8720422" y="5894875"/>
            <a:ext cx="75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8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10485726" y="5902006"/>
            <a:ext cx="8352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8"/>
          <p:cNvPicPr preferRelativeResize="0"/>
          <p:nvPr/>
        </p:nvPicPr>
        <p:blipFill rotWithShape="1">
          <a:blip r:embed="rId25">
            <a:alphaModFix/>
          </a:blip>
          <a:srcRect b="0" l="0" r="0" t="0"/>
          <a:stretch/>
        </p:blipFill>
        <p:spPr>
          <a:xfrm>
            <a:off x="5069029" y="3439182"/>
            <a:ext cx="806400" cy="20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8"/>
          <p:cNvGrpSpPr/>
          <p:nvPr/>
        </p:nvGrpSpPr>
        <p:grpSpPr>
          <a:xfrm>
            <a:off x="4617958" y="3149985"/>
            <a:ext cx="1741648" cy="276999"/>
            <a:chOff x="4617958" y="3379920"/>
            <a:chExt cx="1741648" cy="276999"/>
          </a:xfrm>
        </p:grpSpPr>
        <p:sp>
          <p:nvSpPr>
            <p:cNvPr id="429" name="Google Shape;429;p8"/>
            <p:cNvSpPr txBox="1"/>
            <p:nvPr/>
          </p:nvSpPr>
          <p:spPr>
            <a:xfrm>
              <a:off x="4617958" y="3379920"/>
              <a:ext cx="17416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0.26 ± 0.13</a:t>
              </a:r>
              <a:endParaRPr/>
            </a:p>
          </p:txBody>
        </p:sp>
        <p:cxnSp>
          <p:nvCxnSpPr>
            <p:cNvPr id="430" name="Google Shape;430;p8"/>
            <p:cNvCxnSpPr/>
            <p:nvPr/>
          </p:nvCxnSpPr>
          <p:spPr>
            <a:xfrm>
              <a:off x="5032681" y="3445232"/>
              <a:ext cx="6700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31" name="Google Shape;431;p8"/>
          <p:cNvSpPr/>
          <p:nvPr/>
        </p:nvSpPr>
        <p:spPr>
          <a:xfrm>
            <a:off x="9979049" y="1404157"/>
            <a:ext cx="1691718" cy="2284941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8"/>
          <p:cNvSpPr txBox="1"/>
          <p:nvPr/>
        </p:nvSpPr>
        <p:spPr>
          <a:xfrm>
            <a:off x="4231126" y="260106"/>
            <a:ext cx="3729748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Cytoskeleton architecture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orful lines on a white background&#10;&#10;AI-generated content may be incorrect." id="438" name="Google Shape;438;p9"/>
          <p:cNvPicPr preferRelativeResize="0"/>
          <p:nvPr/>
        </p:nvPicPr>
        <p:blipFill rotWithShape="1">
          <a:blip r:embed="rId3">
            <a:alphaModFix/>
          </a:blip>
          <a:srcRect b="0" l="10070" r="32096" t="0"/>
          <a:stretch/>
        </p:blipFill>
        <p:spPr>
          <a:xfrm>
            <a:off x="254000" y="739250"/>
            <a:ext cx="3291840" cy="583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9" name="Google Shape;439;p9"/>
          <p:cNvGrpSpPr/>
          <p:nvPr/>
        </p:nvGrpSpPr>
        <p:grpSpPr>
          <a:xfrm>
            <a:off x="2528831" y="1084458"/>
            <a:ext cx="1263989" cy="950889"/>
            <a:chOff x="4249331" y="2284095"/>
            <a:chExt cx="2048599" cy="1541145"/>
          </a:xfrm>
        </p:grpSpPr>
        <p:sp>
          <p:nvSpPr>
            <p:cNvPr id="440" name="Google Shape;440;p9"/>
            <p:cNvSpPr/>
            <p:nvPr/>
          </p:nvSpPr>
          <p:spPr>
            <a:xfrm>
              <a:off x="4434840" y="246888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4602480" y="263652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4770120" y="280416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4937760" y="280416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5105400" y="297180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5273040" y="297180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5440680" y="313944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5608320" y="313944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5775960" y="330708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5943600" y="3474720"/>
              <a:ext cx="167640" cy="167640"/>
            </a:xfrm>
            <a:prstGeom prst="rect">
              <a:avLst/>
            </a:prstGeom>
            <a:solidFill>
              <a:srgbClr val="E60314"/>
            </a:solidFill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6080760" y="3608070"/>
              <a:ext cx="217170" cy="21717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4249331" y="2284095"/>
              <a:ext cx="217170" cy="21717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452" name="Google Shape;452;p9"/>
          <p:cNvCxnSpPr/>
          <p:nvPr/>
        </p:nvCxnSpPr>
        <p:spPr>
          <a:xfrm rot="10800000">
            <a:off x="2473960" y="1563432"/>
            <a:ext cx="1536700" cy="0"/>
          </a:xfrm>
          <a:prstGeom prst="straightConnector1">
            <a:avLst/>
          </a:prstGeom>
          <a:noFill/>
          <a:ln cap="flat" cmpd="sng" w="22225">
            <a:solidFill>
              <a:srgbClr val="747474"/>
            </a:solidFill>
            <a:prstDash val="dot"/>
            <a:miter lim="800000"/>
            <a:headEnd len="sm" w="sm" type="none"/>
            <a:tailEnd len="sm" w="sm" type="none"/>
          </a:ln>
        </p:spPr>
      </p:cxnSp>
      <p:sp>
        <p:nvSpPr>
          <p:cNvPr id="453" name="Google Shape;453;p9"/>
          <p:cNvSpPr/>
          <p:nvPr/>
        </p:nvSpPr>
        <p:spPr>
          <a:xfrm rot="-5662198">
            <a:off x="2510715" y="1282198"/>
            <a:ext cx="458176" cy="458176"/>
          </a:xfrm>
          <a:prstGeom prst="arc">
            <a:avLst>
              <a:gd fmla="val 15890652" name="adj1"/>
              <a:gd fmla="val 20277022" name="adj2"/>
            </a:avLst>
          </a:prstGeom>
          <a:noFill/>
          <a:ln cap="flat" cmpd="sng" w="19050">
            <a:solidFill>
              <a:srgbClr val="74747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4" name="Google Shape;454;p9"/>
          <p:cNvCxnSpPr/>
          <p:nvPr/>
        </p:nvCxnSpPr>
        <p:spPr>
          <a:xfrm>
            <a:off x="0" y="520313"/>
            <a:ext cx="12192000" cy="0"/>
          </a:xfrm>
          <a:prstGeom prst="straightConnector1">
            <a:avLst/>
          </a:prstGeom>
          <a:noFill/>
          <a:ln cap="flat" cmpd="sng" w="38100">
            <a:solidFill>
              <a:srgbClr val="AA261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graph of a number of lines&#10;&#10;AI-generated content may be incorrect." id="455" name="Google Shape;455;p9"/>
          <p:cNvPicPr preferRelativeResize="0"/>
          <p:nvPr/>
        </p:nvPicPr>
        <p:blipFill rotWithShape="1">
          <a:blip r:embed="rId4">
            <a:alphaModFix/>
          </a:blip>
          <a:srcRect b="1772" l="63775" r="22914" t="92062"/>
          <a:stretch/>
        </p:blipFill>
        <p:spPr>
          <a:xfrm>
            <a:off x="1288674" y="5949892"/>
            <a:ext cx="568960" cy="3585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numbers&#10;&#10;AI-generated content may be incorrect." id="456" name="Google Shape;45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5138" y="1432658"/>
            <a:ext cx="1746154" cy="170474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457" name="Google Shape;457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32663" y="4168351"/>
            <a:ext cx="171591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a number of branches&#10;&#10;AI-generated content may be incorrect." id="458" name="Google Shape;458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26872" y="4168351"/>
            <a:ext cx="1653473" cy="171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9" name="Google Shape;459;p9"/>
          <p:cNvCxnSpPr/>
          <p:nvPr/>
        </p:nvCxnSpPr>
        <p:spPr>
          <a:xfrm>
            <a:off x="4520393" y="1300596"/>
            <a:ext cx="180824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0" name="Google Shape;460;p9"/>
          <p:cNvCxnSpPr/>
          <p:nvPr/>
        </p:nvCxnSpPr>
        <p:spPr>
          <a:xfrm>
            <a:off x="6475616" y="1300596"/>
            <a:ext cx="5205844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9"/>
          <p:cNvCxnSpPr/>
          <p:nvPr/>
        </p:nvCxnSpPr>
        <p:spPr>
          <a:xfrm>
            <a:off x="6475616" y="4024372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2" name="Google Shape;462;p9"/>
          <p:cNvCxnSpPr/>
          <p:nvPr/>
        </p:nvCxnSpPr>
        <p:spPr>
          <a:xfrm>
            <a:off x="8264891" y="4025451"/>
            <a:ext cx="1651332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3" name="Google Shape;463;p9"/>
          <p:cNvCxnSpPr/>
          <p:nvPr/>
        </p:nvCxnSpPr>
        <p:spPr>
          <a:xfrm>
            <a:off x="10086340" y="4024372"/>
            <a:ext cx="159512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4" name="Google Shape;464;p9"/>
          <p:cNvSpPr txBox="1"/>
          <p:nvPr/>
        </p:nvSpPr>
        <p:spPr>
          <a:xfrm>
            <a:off x="4489420" y="978801"/>
            <a:ext cx="187018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Intensity distribution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9"/>
          <p:cNvSpPr txBox="1"/>
          <p:nvPr/>
        </p:nvSpPr>
        <p:spPr>
          <a:xfrm>
            <a:off x="6475616" y="973351"/>
            <a:ext cx="512710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Morphology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9"/>
          <p:cNvSpPr txBox="1"/>
          <p:nvPr/>
        </p:nvSpPr>
        <p:spPr>
          <a:xfrm>
            <a:off x="6475616" y="3693177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Density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9"/>
          <p:cNvSpPr txBox="1"/>
          <p:nvPr/>
        </p:nvSpPr>
        <p:spPr>
          <a:xfrm>
            <a:off x="8264891" y="3689103"/>
            <a:ext cx="165133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Bundling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9"/>
          <p:cNvSpPr txBox="1"/>
          <p:nvPr/>
        </p:nvSpPr>
        <p:spPr>
          <a:xfrm>
            <a:off x="10086340" y="3693833"/>
            <a:ext cx="152532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Connectivity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diagram&#10;&#10;AI-generated content may be incorrect." id="469" name="Google Shape;469;p9"/>
          <p:cNvPicPr preferRelativeResize="0"/>
          <p:nvPr/>
        </p:nvPicPr>
        <p:blipFill rotWithShape="1">
          <a:blip r:embed="rId8">
            <a:alphaModFix/>
          </a:blip>
          <a:srcRect b="0" l="1" r="2987" t="2576"/>
          <a:stretch/>
        </p:blipFill>
        <p:spPr>
          <a:xfrm>
            <a:off x="4509152" y="4810075"/>
            <a:ext cx="900295" cy="9336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olorful circle with numbers and a circle&#10;&#10;AI-generated content may be incorrect." id="470" name="Google Shape;470;p9"/>
          <p:cNvPicPr preferRelativeResize="0"/>
          <p:nvPr/>
        </p:nvPicPr>
        <p:blipFill rotWithShape="1">
          <a:blip r:embed="rId9">
            <a:alphaModFix/>
          </a:blip>
          <a:srcRect b="20187" l="1998" r="0" t="16125"/>
          <a:stretch/>
        </p:blipFill>
        <p:spPr>
          <a:xfrm>
            <a:off x="4930027" y="4084650"/>
            <a:ext cx="1458306" cy="8032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1" name="Google Shape;471;p9"/>
          <p:cNvCxnSpPr/>
          <p:nvPr/>
        </p:nvCxnSpPr>
        <p:spPr>
          <a:xfrm>
            <a:off x="4530553" y="4024404"/>
            <a:ext cx="1815861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2" name="Google Shape;472;p9"/>
          <p:cNvSpPr txBox="1"/>
          <p:nvPr/>
        </p:nvSpPr>
        <p:spPr>
          <a:xfrm>
            <a:off x="4604767" y="3693177"/>
            <a:ext cx="174164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Orientation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graph of a number of colored bars&#10;&#10;AI-generated content may be incorrect." id="473" name="Google Shape;473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430345" y="1429309"/>
            <a:ext cx="1650000" cy="17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474" name="Google Shape;474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996069" y="1427354"/>
            <a:ext cx="1704363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olored bars&#10;&#10;AI-generated content may be incorrect." id="475" name="Google Shape;475;p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199998" y="1414984"/>
            <a:ext cx="1651331" cy="1739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6" name="Google Shape;476;p9"/>
          <p:cNvGrpSpPr/>
          <p:nvPr/>
        </p:nvGrpSpPr>
        <p:grpSpPr>
          <a:xfrm>
            <a:off x="10178797" y="4231425"/>
            <a:ext cx="1408784" cy="1406562"/>
            <a:chOff x="10141804" y="3684741"/>
            <a:chExt cx="1408784" cy="1406562"/>
          </a:xfrm>
        </p:grpSpPr>
        <p:pic>
          <p:nvPicPr>
            <p:cNvPr id="477" name="Google Shape;477;p9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141804" y="3684741"/>
              <a:ext cx="1408784" cy="14065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8" name="Google Shape;478;p9"/>
            <p:cNvSpPr/>
            <p:nvPr/>
          </p:nvSpPr>
          <p:spPr>
            <a:xfrm>
              <a:off x="10141804" y="4892040"/>
              <a:ext cx="74076" cy="199262"/>
            </a:xfrm>
            <a:prstGeom prst="rect">
              <a:avLst/>
            </a:prstGeom>
            <a:solidFill>
              <a:schemeClr val="lt1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79" name="Google Shape;479;p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6663150" y="3203205"/>
            <a:ext cx="1297724" cy="1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933660" y="3443327"/>
            <a:ext cx="756703" cy="23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9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8476049" y="3205749"/>
            <a:ext cx="1243205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9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044111" y="6113851"/>
            <a:ext cx="629999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9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987003" y="5875078"/>
            <a:ext cx="750000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9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6786846" y="5891788"/>
            <a:ext cx="10656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9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8595216" y="6341814"/>
            <a:ext cx="102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8800034" y="6125914"/>
            <a:ext cx="6048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9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720422" y="5894875"/>
            <a:ext cx="750001" cy="1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9"/>
          <p:cNvPicPr preferRelativeResize="0"/>
          <p:nvPr/>
        </p:nvPicPr>
        <p:blipFill rotWithShape="1">
          <a:blip r:embed="rId23">
            <a:alphaModFix/>
          </a:blip>
          <a:srcRect b="0" l="0" r="0" t="0"/>
          <a:stretch/>
        </p:blipFill>
        <p:spPr>
          <a:xfrm>
            <a:off x="10485726" y="5902006"/>
            <a:ext cx="835200" cy="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9"/>
          <p:cNvPicPr preferRelativeResize="0"/>
          <p:nvPr/>
        </p:nvPicPr>
        <p:blipFill rotWithShape="1">
          <a:blip r:embed="rId24">
            <a:alphaModFix/>
          </a:blip>
          <a:srcRect b="0" l="0" r="0" t="0"/>
          <a:stretch/>
        </p:blipFill>
        <p:spPr>
          <a:xfrm>
            <a:off x="5069029" y="3439182"/>
            <a:ext cx="806400" cy="20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0" name="Google Shape;490;p9"/>
          <p:cNvGrpSpPr/>
          <p:nvPr/>
        </p:nvGrpSpPr>
        <p:grpSpPr>
          <a:xfrm>
            <a:off x="4617958" y="3149985"/>
            <a:ext cx="1741648" cy="276999"/>
            <a:chOff x="4617958" y="3379920"/>
            <a:chExt cx="1741648" cy="276999"/>
          </a:xfrm>
        </p:grpSpPr>
        <p:sp>
          <p:nvSpPr>
            <p:cNvPr id="491" name="Google Shape;491;p9"/>
            <p:cNvSpPr txBox="1"/>
            <p:nvPr/>
          </p:nvSpPr>
          <p:spPr>
            <a:xfrm>
              <a:off x="4617958" y="3379920"/>
              <a:ext cx="1741648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lang="pt-PT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= 0.26 ± 0.13</a:t>
              </a:r>
              <a:endParaRPr/>
            </a:p>
          </p:txBody>
        </p:sp>
        <p:cxnSp>
          <p:nvCxnSpPr>
            <p:cNvPr id="492" name="Google Shape;492;p9"/>
            <p:cNvCxnSpPr/>
            <p:nvPr/>
          </p:nvCxnSpPr>
          <p:spPr>
            <a:xfrm>
              <a:off x="5032681" y="3445232"/>
              <a:ext cx="67004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93" name="Google Shape;493;p9"/>
          <p:cNvSpPr/>
          <p:nvPr/>
        </p:nvSpPr>
        <p:spPr>
          <a:xfrm>
            <a:off x="4489420" y="4084651"/>
            <a:ext cx="1898912" cy="2455848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9"/>
          <p:cNvSpPr txBox="1"/>
          <p:nvPr/>
        </p:nvSpPr>
        <p:spPr>
          <a:xfrm>
            <a:off x="4231126" y="260106"/>
            <a:ext cx="3729748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Cytoskeleton architecture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2025-06-11T17:29:20Z</dcterms:created>
  <dc:creator>Diogo Vieira</dc:creator>
</cp:coreProperties>
</file>