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5" r:id="rId2"/>
    <p:sldId id="257" r:id="rId3"/>
    <p:sldId id="264" r:id="rId4"/>
    <p:sldId id="268" r:id="rId5"/>
    <p:sldId id="259" r:id="rId6"/>
    <p:sldId id="260" r:id="rId7"/>
    <p:sldId id="269" r:id="rId8"/>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7A6"/>
    <a:srgbClr val="FFFFFF"/>
    <a:srgbClr val="5668AF"/>
    <a:srgbClr val="34A2BD"/>
    <a:srgbClr val="FAC547"/>
    <a:srgbClr val="FF5050"/>
    <a:srgbClr val="0F4170"/>
    <a:srgbClr val="00548D"/>
    <a:srgbClr val="4176A5"/>
    <a:srgbClr val="4DA2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75939-4543-468E-91C8-E7FA7A0C8259}" v="247" dt="2024-09-16T19:00:35.360"/>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p:restoredTop sz="95097" autoAdjust="0"/>
  </p:normalViewPr>
  <p:slideViewPr>
    <p:cSldViewPr snapToGrid="0">
      <p:cViewPr varScale="1">
        <p:scale>
          <a:sx n="79" d="100"/>
          <a:sy n="79" d="100"/>
        </p:scale>
        <p:origin x="96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Vieira" userId="334245cb-a471-46e3-80d7-827d9f59083c" providerId="ADAL" clId="{46075939-4543-468E-91C8-E7FA7A0C8259}"/>
    <pc:docChg chg="undo custSel addSld delSld modSld sldOrd">
      <pc:chgData name="Diogo Vieira" userId="334245cb-a471-46e3-80d7-827d9f59083c" providerId="ADAL" clId="{46075939-4543-468E-91C8-E7FA7A0C8259}" dt="2024-09-16T19:01:07.920" v="5246" actId="20577"/>
      <pc:docMkLst>
        <pc:docMk/>
      </pc:docMkLst>
      <pc:sldChg chg="addSp delSp modSp del mod">
        <pc:chgData name="Diogo Vieira" userId="334245cb-a471-46e3-80d7-827d9f59083c" providerId="ADAL" clId="{46075939-4543-468E-91C8-E7FA7A0C8259}" dt="2024-09-16T18:56:13.933" v="5210" actId="2696"/>
        <pc:sldMkLst>
          <pc:docMk/>
          <pc:sldMk cId="2182409845" sldId="256"/>
        </pc:sldMkLst>
        <pc:spChg chg="mod">
          <ac:chgData name="Diogo Vieira" userId="334245cb-a471-46e3-80d7-827d9f59083c" providerId="ADAL" clId="{46075939-4543-468E-91C8-E7FA7A0C8259}" dt="2024-09-16T15:46:12.131" v="4586" actId="404"/>
          <ac:spMkLst>
            <pc:docMk/>
            <pc:sldMk cId="2182409845" sldId="256"/>
            <ac:spMk id="2" creationId="{8477FA0E-A86F-6743-F9E2-51C0F8294F0C}"/>
          </ac:spMkLst>
        </pc:spChg>
        <pc:spChg chg="mod ord">
          <ac:chgData name="Diogo Vieira" userId="334245cb-a471-46e3-80d7-827d9f59083c" providerId="ADAL" clId="{46075939-4543-468E-91C8-E7FA7A0C8259}" dt="2024-09-12T17:40:37.336" v="145" actId="947"/>
          <ac:spMkLst>
            <pc:docMk/>
            <pc:sldMk cId="2182409845" sldId="256"/>
            <ac:spMk id="3" creationId="{367565D1-2E79-7E33-94B4-FD69D885F53F}"/>
          </ac:spMkLst>
        </pc:spChg>
        <pc:spChg chg="add mod">
          <ac:chgData name="Diogo Vieira" userId="334245cb-a471-46e3-80d7-827d9f59083c" providerId="ADAL" clId="{46075939-4543-468E-91C8-E7FA7A0C8259}" dt="2024-09-16T15:46:15.752" v="4588"/>
          <ac:spMkLst>
            <pc:docMk/>
            <pc:sldMk cId="2182409845" sldId="256"/>
            <ac:spMk id="4" creationId="{096BEF7F-D575-26BE-2764-ED6611B7293B}"/>
          </ac:spMkLst>
        </pc:spChg>
        <pc:spChg chg="add mod">
          <ac:chgData name="Diogo Vieira" userId="334245cb-a471-46e3-80d7-827d9f59083c" providerId="ADAL" clId="{46075939-4543-468E-91C8-E7FA7A0C8259}" dt="2024-09-13T15:55:06.164" v="2446" actId="1076"/>
          <ac:spMkLst>
            <pc:docMk/>
            <pc:sldMk cId="2182409845" sldId="256"/>
            <ac:spMk id="7" creationId="{218C2879-6FB5-40BB-A10C-922CBE4D179B}"/>
          </ac:spMkLst>
        </pc:spChg>
        <pc:spChg chg="add del mod">
          <ac:chgData name="Diogo Vieira" userId="334245cb-a471-46e3-80d7-827d9f59083c" providerId="ADAL" clId="{46075939-4543-468E-91C8-E7FA7A0C8259}" dt="2024-09-13T15:56:06.324" v="2459" actId="1076"/>
          <ac:spMkLst>
            <pc:docMk/>
            <pc:sldMk cId="2182409845" sldId="256"/>
            <ac:spMk id="8" creationId="{D7DD8828-6BFF-C189-6A35-7DE438EE3131}"/>
          </ac:spMkLst>
        </pc:spChg>
        <pc:spChg chg="add mod">
          <ac:chgData name="Diogo Vieira" userId="334245cb-a471-46e3-80d7-827d9f59083c" providerId="ADAL" clId="{46075939-4543-468E-91C8-E7FA7A0C8259}" dt="2024-09-13T15:55:14.492" v="2448" actId="1076"/>
          <ac:spMkLst>
            <pc:docMk/>
            <pc:sldMk cId="2182409845" sldId="256"/>
            <ac:spMk id="10" creationId="{F177B1FD-31E3-9EAF-6AD5-B7D6FC616991}"/>
          </ac:spMkLst>
        </pc:spChg>
        <pc:spChg chg="add del mod">
          <ac:chgData name="Diogo Vieira" userId="334245cb-a471-46e3-80d7-827d9f59083c" providerId="ADAL" clId="{46075939-4543-468E-91C8-E7FA7A0C8259}" dt="2024-09-12T17:37:01.237" v="28" actId="478"/>
          <ac:spMkLst>
            <pc:docMk/>
            <pc:sldMk cId="2182409845" sldId="256"/>
            <ac:spMk id="12" creationId="{AD863164-0E2E-5C9A-B98F-FC53F370DE85}"/>
          </ac:spMkLst>
        </pc:spChg>
        <pc:spChg chg="add mod">
          <ac:chgData name="Diogo Vieira" userId="334245cb-a471-46e3-80d7-827d9f59083c" providerId="ADAL" clId="{46075939-4543-468E-91C8-E7FA7A0C8259}" dt="2024-09-13T15:55:25.821" v="2450" actId="1076"/>
          <ac:spMkLst>
            <pc:docMk/>
            <pc:sldMk cId="2182409845" sldId="256"/>
            <ac:spMk id="13" creationId="{D2E65873-566B-D188-88EE-902D4C1CDE82}"/>
          </ac:spMkLst>
        </pc:spChg>
        <pc:spChg chg="add mod">
          <ac:chgData name="Diogo Vieira" userId="334245cb-a471-46e3-80d7-827d9f59083c" providerId="ADAL" clId="{46075939-4543-468E-91C8-E7FA7A0C8259}" dt="2024-09-13T15:55:39.972" v="2454" actId="1076"/>
          <ac:spMkLst>
            <pc:docMk/>
            <pc:sldMk cId="2182409845" sldId="256"/>
            <ac:spMk id="15" creationId="{0FCE8422-28A5-E81D-4C81-C9B038E5DEC6}"/>
          </ac:spMkLst>
        </pc:spChg>
        <pc:spChg chg="add del mod">
          <ac:chgData name="Diogo Vieira" userId="334245cb-a471-46e3-80d7-827d9f59083c" providerId="ADAL" clId="{46075939-4543-468E-91C8-E7FA7A0C8259}" dt="2024-09-12T17:37:21.463" v="39" actId="207"/>
          <ac:spMkLst>
            <pc:docMk/>
            <pc:sldMk cId="2182409845" sldId="256"/>
            <ac:spMk id="17" creationId="{C7D1EEAA-6E1C-7317-00EF-36405EE96164}"/>
          </ac:spMkLst>
        </pc:spChg>
        <pc:spChg chg="mod">
          <ac:chgData name="Diogo Vieira" userId="334245cb-a471-46e3-80d7-827d9f59083c" providerId="ADAL" clId="{46075939-4543-468E-91C8-E7FA7A0C8259}" dt="2024-09-12T17:36:44.612" v="22" actId="1076"/>
          <ac:spMkLst>
            <pc:docMk/>
            <pc:sldMk cId="2182409845" sldId="256"/>
            <ac:spMk id="18" creationId="{FE41232D-3C98-30A3-E517-9CCC1A15CCA3}"/>
          </ac:spMkLst>
        </pc:spChg>
        <pc:spChg chg="add mod">
          <ac:chgData name="Diogo Vieira" userId="334245cb-a471-46e3-80d7-827d9f59083c" providerId="ADAL" clId="{46075939-4543-468E-91C8-E7FA7A0C8259}" dt="2024-09-13T15:55:49.932" v="2458" actId="1076"/>
          <ac:spMkLst>
            <pc:docMk/>
            <pc:sldMk cId="2182409845" sldId="256"/>
            <ac:spMk id="19" creationId="{72322133-2129-DE53-67AF-23B557B7F9A9}"/>
          </ac:spMkLst>
        </pc:spChg>
        <pc:picChg chg="add mod">
          <ac:chgData name="Diogo Vieira" userId="334245cb-a471-46e3-80d7-827d9f59083c" providerId="ADAL" clId="{46075939-4543-468E-91C8-E7FA7A0C8259}" dt="2024-09-12T17:44:09.519" v="190" actId="1076"/>
          <ac:picMkLst>
            <pc:docMk/>
            <pc:sldMk cId="2182409845" sldId="256"/>
            <ac:picMk id="6" creationId="{E0A213B2-C900-1CE9-EEC1-114F2BAA5EB8}"/>
          </ac:picMkLst>
        </pc:picChg>
        <pc:picChg chg="add mod">
          <ac:chgData name="Diogo Vieira" userId="334245cb-a471-46e3-80d7-827d9f59083c" providerId="ADAL" clId="{46075939-4543-468E-91C8-E7FA7A0C8259}" dt="2024-09-12T17:43:56.063" v="187" actId="1076"/>
          <ac:picMkLst>
            <pc:docMk/>
            <pc:sldMk cId="2182409845" sldId="256"/>
            <ac:picMk id="9" creationId="{B3094B73-0273-8DA0-15F9-09F7FDF20926}"/>
          </ac:picMkLst>
        </pc:picChg>
        <pc:picChg chg="add mod">
          <ac:chgData name="Diogo Vieira" userId="334245cb-a471-46e3-80d7-827d9f59083c" providerId="ADAL" clId="{46075939-4543-468E-91C8-E7FA7A0C8259}" dt="2024-09-12T17:43:43.367" v="183" actId="1076"/>
          <ac:picMkLst>
            <pc:docMk/>
            <pc:sldMk cId="2182409845" sldId="256"/>
            <ac:picMk id="11" creationId="{22277CC3-E055-2284-8874-DACAAFC6F3F1}"/>
          </ac:picMkLst>
        </pc:picChg>
        <pc:picChg chg="add mod">
          <ac:chgData name="Diogo Vieira" userId="334245cb-a471-46e3-80d7-827d9f59083c" providerId="ADAL" clId="{46075939-4543-468E-91C8-E7FA7A0C8259}" dt="2024-09-12T17:44:18.248" v="192" actId="1076"/>
          <ac:picMkLst>
            <pc:docMk/>
            <pc:sldMk cId="2182409845" sldId="256"/>
            <ac:picMk id="14" creationId="{9CC9AACC-E75D-2189-0C75-349BCE908421}"/>
          </ac:picMkLst>
        </pc:picChg>
        <pc:picChg chg="add mod">
          <ac:chgData name="Diogo Vieira" userId="334245cb-a471-46e3-80d7-827d9f59083c" providerId="ADAL" clId="{46075939-4543-468E-91C8-E7FA7A0C8259}" dt="2024-09-12T17:44:13.216" v="191" actId="1076"/>
          <ac:picMkLst>
            <pc:docMk/>
            <pc:sldMk cId="2182409845" sldId="256"/>
            <ac:picMk id="16" creationId="{533B9AAE-25E8-7C2B-32D1-9C1DBD2788AD}"/>
          </ac:picMkLst>
        </pc:picChg>
      </pc:sldChg>
      <pc:sldChg chg="addSp delSp modSp mod ord modAnim">
        <pc:chgData name="Diogo Vieira" userId="334245cb-a471-46e3-80d7-827d9f59083c" providerId="ADAL" clId="{46075939-4543-468E-91C8-E7FA7A0C8259}" dt="2024-09-16T16:17:43.627" v="5005" actId="478"/>
        <pc:sldMkLst>
          <pc:docMk/>
          <pc:sldMk cId="1823534037" sldId="257"/>
        </pc:sldMkLst>
        <pc:spChg chg="del mod">
          <ac:chgData name="Diogo Vieira" userId="334245cb-a471-46e3-80d7-827d9f59083c" providerId="ADAL" clId="{46075939-4543-468E-91C8-E7FA7A0C8259}" dt="2024-09-16T16:17:40.887" v="5004" actId="478"/>
          <ac:spMkLst>
            <pc:docMk/>
            <pc:sldMk cId="1823534037" sldId="257"/>
            <ac:spMk id="2" creationId="{718A9318-3D12-835A-E195-895407595875}"/>
          </ac:spMkLst>
        </pc:spChg>
        <pc:spChg chg="mod">
          <ac:chgData name="Diogo Vieira" userId="334245cb-a471-46e3-80d7-827d9f59083c" providerId="ADAL" clId="{46075939-4543-468E-91C8-E7FA7A0C8259}" dt="2024-09-16T16:12:50.413" v="4973" actId="1035"/>
          <ac:spMkLst>
            <pc:docMk/>
            <pc:sldMk cId="1823534037" sldId="257"/>
            <ac:spMk id="3" creationId="{B4CEEF5E-F6A5-B3D9-902A-A94F27E96F3A}"/>
          </ac:spMkLst>
        </pc:spChg>
        <pc:spChg chg="del">
          <ac:chgData name="Diogo Vieira" userId="334245cb-a471-46e3-80d7-827d9f59083c" providerId="ADAL" clId="{46075939-4543-468E-91C8-E7FA7A0C8259}" dt="2024-09-13T14:11:40.067" v="1050" actId="478"/>
          <ac:spMkLst>
            <pc:docMk/>
            <pc:sldMk cId="1823534037" sldId="257"/>
            <ac:spMk id="7" creationId="{B9A08AD6-AA41-37C2-D44D-1132C318C580}"/>
          </ac:spMkLst>
        </pc:spChg>
        <pc:spChg chg="add mod">
          <ac:chgData name="Diogo Vieira" userId="334245cb-a471-46e3-80d7-827d9f59083c" providerId="ADAL" clId="{46075939-4543-468E-91C8-E7FA7A0C8259}" dt="2024-09-16T16:11:49.827" v="4948" actId="1076"/>
          <ac:spMkLst>
            <pc:docMk/>
            <pc:sldMk cId="1823534037" sldId="257"/>
            <ac:spMk id="10" creationId="{309CF3E0-6819-388C-1420-F0196DF5107C}"/>
          </ac:spMkLst>
        </pc:spChg>
        <pc:spChg chg="add mod">
          <ac:chgData name="Diogo Vieira" userId="334245cb-a471-46e3-80d7-827d9f59083c" providerId="ADAL" clId="{46075939-4543-468E-91C8-E7FA7A0C8259}" dt="2024-09-16T16:12:50.413" v="4973" actId="1035"/>
          <ac:spMkLst>
            <pc:docMk/>
            <pc:sldMk cId="1823534037" sldId="257"/>
            <ac:spMk id="11" creationId="{187B1C07-182A-A723-F4B6-D40B92770CB1}"/>
          </ac:spMkLst>
        </pc:spChg>
        <pc:spChg chg="add mod">
          <ac:chgData name="Diogo Vieira" userId="334245cb-a471-46e3-80d7-827d9f59083c" providerId="ADAL" clId="{46075939-4543-468E-91C8-E7FA7A0C8259}" dt="2024-09-16T16:12:50.413" v="4973" actId="1035"/>
          <ac:spMkLst>
            <pc:docMk/>
            <pc:sldMk cId="1823534037" sldId="257"/>
            <ac:spMk id="12" creationId="{751F3665-87D7-7BE7-7B8F-92D7C587FB6E}"/>
          </ac:spMkLst>
        </pc:spChg>
        <pc:spChg chg="add mod ord">
          <ac:chgData name="Diogo Vieira" userId="334245cb-a471-46e3-80d7-827d9f59083c" providerId="ADAL" clId="{46075939-4543-468E-91C8-E7FA7A0C8259}" dt="2024-09-16T16:12:50.413" v="4973" actId="1035"/>
          <ac:spMkLst>
            <pc:docMk/>
            <pc:sldMk cId="1823534037" sldId="257"/>
            <ac:spMk id="13" creationId="{B250D65C-EAC1-BB96-E8EC-ACA788B9741F}"/>
          </ac:spMkLst>
        </pc:spChg>
        <pc:spChg chg="add del mod">
          <ac:chgData name="Diogo Vieira" userId="334245cb-a471-46e3-80d7-827d9f59083c" providerId="ADAL" clId="{46075939-4543-468E-91C8-E7FA7A0C8259}" dt="2024-09-16T16:12:53.655" v="4974" actId="478"/>
          <ac:spMkLst>
            <pc:docMk/>
            <pc:sldMk cId="1823534037" sldId="257"/>
            <ac:spMk id="14" creationId="{0032017F-4B4E-C754-551D-DB58E4A7718E}"/>
          </ac:spMkLst>
        </pc:spChg>
        <pc:spChg chg="add mod">
          <ac:chgData name="Diogo Vieira" userId="334245cb-a471-46e3-80d7-827d9f59083c" providerId="ADAL" clId="{46075939-4543-468E-91C8-E7FA7A0C8259}" dt="2024-09-16T16:17:37.821" v="5003" actId="20577"/>
          <ac:spMkLst>
            <pc:docMk/>
            <pc:sldMk cId="1823534037" sldId="257"/>
            <ac:spMk id="15" creationId="{0B1FA05F-E983-0C41-1EB3-C1C87228FC93}"/>
          </ac:spMkLst>
        </pc:spChg>
        <pc:spChg chg="add mod">
          <ac:chgData name="Diogo Vieira" userId="334245cb-a471-46e3-80d7-827d9f59083c" providerId="ADAL" clId="{46075939-4543-468E-91C8-E7FA7A0C8259}" dt="2024-09-16T16:16:00.998" v="4987" actId="1035"/>
          <ac:spMkLst>
            <pc:docMk/>
            <pc:sldMk cId="1823534037" sldId="257"/>
            <ac:spMk id="17" creationId="{1CCF7DF1-5ADD-7961-62F4-1EC888350248}"/>
          </ac:spMkLst>
        </pc:spChg>
        <pc:spChg chg="add del mod">
          <ac:chgData name="Diogo Vieira" userId="334245cb-a471-46e3-80d7-827d9f59083c" providerId="ADAL" clId="{46075939-4543-468E-91C8-E7FA7A0C8259}" dt="2024-09-16T16:17:43.627" v="5005" actId="478"/>
          <ac:spMkLst>
            <pc:docMk/>
            <pc:sldMk cId="1823534037" sldId="257"/>
            <ac:spMk id="18" creationId="{A2F8CD8D-33A3-A864-7E38-F3FB72737D32}"/>
          </ac:spMkLst>
        </pc:spChg>
        <pc:spChg chg="add mod">
          <ac:chgData name="Diogo Vieira" userId="334245cb-a471-46e3-80d7-827d9f59083c" providerId="ADAL" clId="{46075939-4543-468E-91C8-E7FA7A0C8259}" dt="2024-09-16T16:16:00.998" v="4987" actId="1035"/>
          <ac:spMkLst>
            <pc:docMk/>
            <pc:sldMk cId="1823534037" sldId="257"/>
            <ac:spMk id="19" creationId="{5128525F-4B21-0238-6B79-AE82CA3D2675}"/>
          </ac:spMkLst>
        </pc:spChg>
        <pc:spChg chg="add mod">
          <ac:chgData name="Diogo Vieira" userId="334245cb-a471-46e3-80d7-827d9f59083c" providerId="ADAL" clId="{46075939-4543-468E-91C8-E7FA7A0C8259}" dt="2024-09-16T16:16:00.998" v="4987" actId="1035"/>
          <ac:spMkLst>
            <pc:docMk/>
            <pc:sldMk cId="1823534037" sldId="257"/>
            <ac:spMk id="21" creationId="{C6894CB6-F263-E7A1-F096-940870AC3ABA}"/>
          </ac:spMkLst>
        </pc:spChg>
        <pc:spChg chg="add mod">
          <ac:chgData name="Diogo Vieira" userId="334245cb-a471-46e3-80d7-827d9f59083c" providerId="ADAL" clId="{46075939-4543-468E-91C8-E7FA7A0C8259}" dt="2024-09-16T16:16:00.998" v="4987" actId="1035"/>
          <ac:spMkLst>
            <pc:docMk/>
            <pc:sldMk cId="1823534037" sldId="257"/>
            <ac:spMk id="23" creationId="{57CB66F9-1D32-13EC-EBEA-F72809BFD59A}"/>
          </ac:spMkLst>
        </pc:spChg>
        <pc:spChg chg="add mod">
          <ac:chgData name="Diogo Vieira" userId="334245cb-a471-46e3-80d7-827d9f59083c" providerId="ADAL" clId="{46075939-4543-468E-91C8-E7FA7A0C8259}" dt="2024-09-16T16:16:00.998" v="4987" actId="1035"/>
          <ac:spMkLst>
            <pc:docMk/>
            <pc:sldMk cId="1823534037" sldId="257"/>
            <ac:spMk id="25" creationId="{BA6E5DF2-0F95-F526-1014-FAFCC701B9E3}"/>
          </ac:spMkLst>
        </pc:spChg>
        <pc:spChg chg="add del mod">
          <ac:chgData name="Diogo Vieira" userId="334245cb-a471-46e3-80d7-827d9f59083c" providerId="ADAL" clId="{46075939-4543-468E-91C8-E7FA7A0C8259}" dt="2024-09-12T18:31:49.860" v="320" actId="478"/>
          <ac:spMkLst>
            <pc:docMk/>
            <pc:sldMk cId="1823534037" sldId="257"/>
            <ac:spMk id="26" creationId="{23CAC839-7446-8F4D-A936-005072BD0BED}"/>
          </ac:spMkLst>
        </pc:spChg>
        <pc:spChg chg="add mod">
          <ac:chgData name="Diogo Vieira" userId="334245cb-a471-46e3-80d7-827d9f59083c" providerId="ADAL" clId="{46075939-4543-468E-91C8-E7FA7A0C8259}" dt="2024-09-16T16:16:00.998" v="4987" actId="1035"/>
          <ac:spMkLst>
            <pc:docMk/>
            <pc:sldMk cId="1823534037" sldId="257"/>
            <ac:spMk id="26" creationId="{C4B7C4C5-14B0-2F7D-3C1F-C8DBC851FF8E}"/>
          </ac:spMkLst>
        </pc:spChg>
        <pc:spChg chg="add mod ord">
          <ac:chgData name="Diogo Vieira" userId="334245cb-a471-46e3-80d7-827d9f59083c" providerId="ADAL" clId="{46075939-4543-468E-91C8-E7FA7A0C8259}" dt="2024-09-16T16:12:50.413" v="4973" actId="1035"/>
          <ac:spMkLst>
            <pc:docMk/>
            <pc:sldMk cId="1823534037" sldId="257"/>
            <ac:spMk id="27" creationId="{EBC0FFDB-97E6-13D9-1B11-66C8DFAB4A58}"/>
          </ac:spMkLst>
        </pc:spChg>
        <pc:spChg chg="add mod">
          <ac:chgData name="Diogo Vieira" userId="334245cb-a471-46e3-80d7-827d9f59083c" providerId="ADAL" clId="{46075939-4543-468E-91C8-E7FA7A0C8259}" dt="2024-09-16T16:16:00.998" v="4987" actId="1035"/>
          <ac:spMkLst>
            <pc:docMk/>
            <pc:sldMk cId="1823534037" sldId="257"/>
            <ac:spMk id="28" creationId="{9F6D1064-33B1-51CB-82D0-FA9B2AB64557}"/>
          </ac:spMkLst>
        </pc:spChg>
        <pc:spChg chg="add del mod">
          <ac:chgData name="Diogo Vieira" userId="334245cb-a471-46e3-80d7-827d9f59083c" providerId="ADAL" clId="{46075939-4543-468E-91C8-E7FA7A0C8259}" dt="2024-09-13T14:46:53.408" v="1498" actId="478"/>
          <ac:spMkLst>
            <pc:docMk/>
            <pc:sldMk cId="1823534037" sldId="257"/>
            <ac:spMk id="29" creationId="{0587AD00-ABC9-D2EA-E727-C0A134508A3C}"/>
          </ac:spMkLst>
        </pc:spChg>
        <pc:spChg chg="add mod">
          <ac:chgData name="Diogo Vieira" userId="334245cb-a471-46e3-80d7-827d9f59083c" providerId="ADAL" clId="{46075939-4543-468E-91C8-E7FA7A0C8259}" dt="2024-09-16T16:12:50.413" v="4973" actId="1035"/>
          <ac:spMkLst>
            <pc:docMk/>
            <pc:sldMk cId="1823534037" sldId="257"/>
            <ac:spMk id="30" creationId="{F8FED8E5-5EBE-549C-1C6D-166C1AD0F63D}"/>
          </ac:spMkLst>
        </pc:spChg>
        <pc:spChg chg="add mod">
          <ac:chgData name="Diogo Vieira" userId="334245cb-a471-46e3-80d7-827d9f59083c" providerId="ADAL" clId="{46075939-4543-468E-91C8-E7FA7A0C8259}" dt="2024-09-16T16:12:50.413" v="4973" actId="1035"/>
          <ac:spMkLst>
            <pc:docMk/>
            <pc:sldMk cId="1823534037" sldId="257"/>
            <ac:spMk id="31" creationId="{807F33EE-ACF1-32FA-6F25-34850D10FB3C}"/>
          </ac:spMkLst>
        </pc:spChg>
        <pc:spChg chg="add mod">
          <ac:chgData name="Diogo Vieira" userId="334245cb-a471-46e3-80d7-827d9f59083c" providerId="ADAL" clId="{46075939-4543-468E-91C8-E7FA7A0C8259}" dt="2024-09-16T16:12:50.413" v="4973" actId="1035"/>
          <ac:spMkLst>
            <pc:docMk/>
            <pc:sldMk cId="1823534037" sldId="257"/>
            <ac:spMk id="32" creationId="{782088A2-27FD-968E-2221-2F1DB9D72471}"/>
          </ac:spMkLst>
        </pc:spChg>
        <pc:spChg chg="add mod">
          <ac:chgData name="Diogo Vieira" userId="334245cb-a471-46e3-80d7-827d9f59083c" providerId="ADAL" clId="{46075939-4543-468E-91C8-E7FA7A0C8259}" dt="2024-09-16T16:12:50.413" v="4973" actId="1035"/>
          <ac:spMkLst>
            <pc:docMk/>
            <pc:sldMk cId="1823534037" sldId="257"/>
            <ac:spMk id="35" creationId="{FF2604AD-9223-0094-82B4-F80D98FF4155}"/>
          </ac:spMkLst>
        </pc:spChg>
        <pc:spChg chg="add mod">
          <ac:chgData name="Diogo Vieira" userId="334245cb-a471-46e3-80d7-827d9f59083c" providerId="ADAL" clId="{46075939-4543-468E-91C8-E7FA7A0C8259}" dt="2024-09-16T16:16:00.998" v="4987" actId="1035"/>
          <ac:spMkLst>
            <pc:docMk/>
            <pc:sldMk cId="1823534037" sldId="257"/>
            <ac:spMk id="37" creationId="{A2047247-336D-90DD-EA9D-D2D83428FDDD}"/>
          </ac:spMkLst>
        </pc:spChg>
        <pc:spChg chg="add mod">
          <ac:chgData name="Diogo Vieira" userId="334245cb-a471-46e3-80d7-827d9f59083c" providerId="ADAL" clId="{46075939-4543-468E-91C8-E7FA7A0C8259}" dt="2024-09-16T16:16:00.998" v="4987" actId="1035"/>
          <ac:spMkLst>
            <pc:docMk/>
            <pc:sldMk cId="1823534037" sldId="257"/>
            <ac:spMk id="40" creationId="{B4E03B24-298B-B5E0-926D-9E073B27AD07}"/>
          </ac:spMkLst>
        </pc:spChg>
        <pc:spChg chg="add del mod">
          <ac:chgData name="Diogo Vieira" userId="334245cb-a471-46e3-80d7-827d9f59083c" providerId="ADAL" clId="{46075939-4543-468E-91C8-E7FA7A0C8259}" dt="2024-09-13T15:41:33.754" v="2250" actId="478"/>
          <ac:spMkLst>
            <pc:docMk/>
            <pc:sldMk cId="1823534037" sldId="257"/>
            <ac:spMk id="41" creationId="{C935BA7F-3672-9EC8-6DD8-0804A471275F}"/>
          </ac:spMkLst>
        </pc:spChg>
        <pc:spChg chg="add del mod">
          <ac:chgData name="Diogo Vieira" userId="334245cb-a471-46e3-80d7-827d9f59083c" providerId="ADAL" clId="{46075939-4543-468E-91C8-E7FA7A0C8259}" dt="2024-09-13T15:41:33.140" v="2249" actId="478"/>
          <ac:spMkLst>
            <pc:docMk/>
            <pc:sldMk cId="1823534037" sldId="257"/>
            <ac:spMk id="42" creationId="{91BD816C-8263-3A69-A66F-8D825B0DE137}"/>
          </ac:spMkLst>
        </pc:spChg>
        <pc:spChg chg="add del mod">
          <ac:chgData name="Diogo Vieira" userId="334245cb-a471-46e3-80d7-827d9f59083c" providerId="ADAL" clId="{46075939-4543-468E-91C8-E7FA7A0C8259}" dt="2024-09-13T15:42:11.748" v="2259" actId="478"/>
          <ac:spMkLst>
            <pc:docMk/>
            <pc:sldMk cId="1823534037" sldId="257"/>
            <ac:spMk id="43" creationId="{A3B142A4-63C1-7C4C-EE8F-7297E8CD0C77}"/>
          </ac:spMkLst>
        </pc:spChg>
        <pc:spChg chg="add mod">
          <ac:chgData name="Diogo Vieira" userId="334245cb-a471-46e3-80d7-827d9f59083c" providerId="ADAL" clId="{46075939-4543-468E-91C8-E7FA7A0C8259}" dt="2024-09-16T16:16:00.998" v="4987" actId="1035"/>
          <ac:spMkLst>
            <pc:docMk/>
            <pc:sldMk cId="1823534037" sldId="257"/>
            <ac:spMk id="44" creationId="{84460579-BB54-F3CE-2E76-106170B5ED29}"/>
          </ac:spMkLst>
        </pc:spChg>
        <pc:spChg chg="add mod">
          <ac:chgData name="Diogo Vieira" userId="334245cb-a471-46e3-80d7-827d9f59083c" providerId="ADAL" clId="{46075939-4543-468E-91C8-E7FA7A0C8259}" dt="2024-09-16T16:16:00.998" v="4987" actId="1035"/>
          <ac:spMkLst>
            <pc:docMk/>
            <pc:sldMk cId="1823534037" sldId="257"/>
            <ac:spMk id="45" creationId="{18616E4A-48AD-082F-A6DC-F9D9AE48A43F}"/>
          </ac:spMkLst>
        </pc:spChg>
        <pc:spChg chg="add mod">
          <ac:chgData name="Diogo Vieira" userId="334245cb-a471-46e3-80d7-827d9f59083c" providerId="ADAL" clId="{46075939-4543-468E-91C8-E7FA7A0C8259}" dt="2024-09-16T16:16:00.998" v="4987" actId="1035"/>
          <ac:spMkLst>
            <pc:docMk/>
            <pc:sldMk cId="1823534037" sldId="257"/>
            <ac:spMk id="46" creationId="{AE945999-C130-529C-E7F0-164D7ED0AAF8}"/>
          </ac:spMkLst>
        </pc:spChg>
        <pc:spChg chg="add mod">
          <ac:chgData name="Diogo Vieira" userId="334245cb-a471-46e3-80d7-827d9f59083c" providerId="ADAL" clId="{46075939-4543-468E-91C8-E7FA7A0C8259}" dt="2024-09-16T16:16:00.998" v="4987" actId="1035"/>
          <ac:spMkLst>
            <pc:docMk/>
            <pc:sldMk cId="1823534037" sldId="257"/>
            <ac:spMk id="47" creationId="{15C63695-9F63-B080-BE5F-4D52F6617D06}"/>
          </ac:spMkLst>
        </pc:spChg>
        <pc:spChg chg="add mod">
          <ac:chgData name="Diogo Vieira" userId="334245cb-a471-46e3-80d7-827d9f59083c" providerId="ADAL" clId="{46075939-4543-468E-91C8-E7FA7A0C8259}" dt="2024-09-16T16:16:00.998" v="4987" actId="1035"/>
          <ac:spMkLst>
            <pc:docMk/>
            <pc:sldMk cId="1823534037" sldId="257"/>
            <ac:spMk id="48" creationId="{4C2B0C9F-DBC8-EA4C-A1A8-B70908EF8E3D}"/>
          </ac:spMkLst>
        </pc:spChg>
        <pc:spChg chg="add mod">
          <ac:chgData name="Diogo Vieira" userId="334245cb-a471-46e3-80d7-827d9f59083c" providerId="ADAL" clId="{46075939-4543-468E-91C8-E7FA7A0C8259}" dt="2024-09-16T16:16:00.998" v="4987" actId="1035"/>
          <ac:spMkLst>
            <pc:docMk/>
            <pc:sldMk cId="1823534037" sldId="257"/>
            <ac:spMk id="49" creationId="{FC1EDED3-0D9F-99E4-7AC2-B991620792EA}"/>
          </ac:spMkLst>
        </pc:spChg>
        <pc:spChg chg="add mod">
          <ac:chgData name="Diogo Vieira" userId="334245cb-a471-46e3-80d7-827d9f59083c" providerId="ADAL" clId="{46075939-4543-468E-91C8-E7FA7A0C8259}" dt="2024-09-16T16:16:00.998" v="4987" actId="1035"/>
          <ac:spMkLst>
            <pc:docMk/>
            <pc:sldMk cId="1823534037" sldId="257"/>
            <ac:spMk id="50" creationId="{B77A57B1-BB2A-0A57-4B20-7B536BC6C791}"/>
          </ac:spMkLst>
        </pc:spChg>
        <pc:picChg chg="add del mod">
          <ac:chgData name="Diogo Vieira" userId="334245cb-a471-46e3-80d7-827d9f59083c" providerId="ADAL" clId="{46075939-4543-468E-91C8-E7FA7A0C8259}" dt="2024-09-13T15:03:24.250" v="1625" actId="21"/>
          <ac:picMkLst>
            <pc:docMk/>
            <pc:sldMk cId="1823534037" sldId="257"/>
            <ac:picMk id="8" creationId="{9665EBAD-744B-907E-EE99-B38364D5B4BD}"/>
          </ac:picMkLst>
        </pc:picChg>
        <pc:picChg chg="add mod">
          <ac:chgData name="Diogo Vieira" userId="334245cb-a471-46e3-80d7-827d9f59083c" providerId="ADAL" clId="{46075939-4543-468E-91C8-E7FA7A0C8259}" dt="2024-09-16T16:11:49.827" v="4948" actId="1076"/>
          <ac:picMkLst>
            <pc:docMk/>
            <pc:sldMk cId="1823534037" sldId="257"/>
            <ac:picMk id="9" creationId="{04993EA7-D933-ADCE-BC00-FCC19EBA30C0}"/>
          </ac:picMkLst>
        </pc:picChg>
        <pc:picChg chg="add del mod">
          <ac:chgData name="Diogo Vieira" userId="334245cb-a471-46e3-80d7-827d9f59083c" providerId="ADAL" clId="{46075939-4543-468E-91C8-E7FA7A0C8259}" dt="2024-09-12T18:22:27.698" v="266" actId="478"/>
          <ac:picMkLst>
            <pc:docMk/>
            <pc:sldMk cId="1823534037" sldId="257"/>
            <ac:picMk id="12" creationId="{14C885E8-9189-B829-4D95-42516C810AEF}"/>
          </ac:picMkLst>
        </pc:picChg>
        <pc:picChg chg="add del mod">
          <ac:chgData name="Diogo Vieira" userId="334245cb-a471-46e3-80d7-827d9f59083c" providerId="ADAL" clId="{46075939-4543-468E-91C8-E7FA7A0C8259}" dt="2024-09-13T15:03:24.250" v="1625" actId="21"/>
          <ac:picMkLst>
            <pc:docMk/>
            <pc:sldMk cId="1823534037" sldId="257"/>
            <ac:picMk id="14" creationId="{A5F8E264-8AAA-DE6F-06F0-BF2F16AA5E91}"/>
          </ac:picMkLst>
        </pc:picChg>
        <pc:picChg chg="add del mod">
          <ac:chgData name="Diogo Vieira" userId="334245cb-a471-46e3-80d7-827d9f59083c" providerId="ADAL" clId="{46075939-4543-468E-91C8-E7FA7A0C8259}" dt="2024-09-13T15:03:24.250" v="1625" actId="21"/>
          <ac:picMkLst>
            <pc:docMk/>
            <pc:sldMk cId="1823534037" sldId="257"/>
            <ac:picMk id="16" creationId="{33100B40-40AA-C25C-5621-C727C4357768}"/>
          </ac:picMkLst>
        </pc:picChg>
        <pc:picChg chg="add del mod">
          <ac:chgData name="Diogo Vieira" userId="334245cb-a471-46e3-80d7-827d9f59083c" providerId="ADAL" clId="{46075939-4543-468E-91C8-E7FA7A0C8259}" dt="2024-09-13T15:03:24.250" v="1625" actId="21"/>
          <ac:picMkLst>
            <pc:docMk/>
            <pc:sldMk cId="1823534037" sldId="257"/>
            <ac:picMk id="18" creationId="{B0BF42F0-4D5D-728F-1BE8-51C29B54989B}"/>
          </ac:picMkLst>
        </pc:picChg>
        <pc:picChg chg="add del mod">
          <ac:chgData name="Diogo Vieira" userId="334245cb-a471-46e3-80d7-827d9f59083c" providerId="ADAL" clId="{46075939-4543-468E-91C8-E7FA7A0C8259}" dt="2024-09-13T15:03:24.250" v="1625" actId="21"/>
          <ac:picMkLst>
            <pc:docMk/>
            <pc:sldMk cId="1823534037" sldId="257"/>
            <ac:picMk id="20" creationId="{2E22C3A2-77E0-F100-14F3-4BA4C4CEF930}"/>
          </ac:picMkLst>
        </pc:picChg>
        <pc:picChg chg="add del mod">
          <ac:chgData name="Diogo Vieira" userId="334245cb-a471-46e3-80d7-827d9f59083c" providerId="ADAL" clId="{46075939-4543-468E-91C8-E7FA7A0C8259}" dt="2024-09-13T15:03:24.250" v="1625" actId="21"/>
          <ac:picMkLst>
            <pc:docMk/>
            <pc:sldMk cId="1823534037" sldId="257"/>
            <ac:picMk id="22" creationId="{B7DDA198-D915-6B92-3F2E-EC9949C1A79F}"/>
          </ac:picMkLst>
        </pc:picChg>
        <pc:picChg chg="add del mod">
          <ac:chgData name="Diogo Vieira" userId="334245cb-a471-46e3-80d7-827d9f59083c" providerId="ADAL" clId="{46075939-4543-468E-91C8-E7FA7A0C8259}" dt="2024-09-13T15:03:24.250" v="1625" actId="21"/>
          <ac:picMkLst>
            <pc:docMk/>
            <pc:sldMk cId="1823534037" sldId="257"/>
            <ac:picMk id="24" creationId="{096B828F-3144-3876-F66E-1D82DD0990A6}"/>
          </ac:picMkLst>
        </pc:picChg>
        <pc:picChg chg="add del mod ord">
          <ac:chgData name="Diogo Vieira" userId="334245cb-a471-46e3-80d7-827d9f59083c" providerId="ADAL" clId="{46075939-4543-468E-91C8-E7FA7A0C8259}" dt="2024-09-12T18:32:15.386" v="325" actId="478"/>
          <ac:picMkLst>
            <pc:docMk/>
            <pc:sldMk cId="1823534037" sldId="257"/>
            <ac:picMk id="25" creationId="{2BF04709-1CD1-4104-FCF6-24F42FD1B925}"/>
          </ac:picMkLst>
        </pc:picChg>
        <pc:picChg chg="add del mod">
          <ac:chgData name="Diogo Vieira" userId="334245cb-a471-46e3-80d7-827d9f59083c" providerId="ADAL" clId="{46075939-4543-468E-91C8-E7FA7A0C8259}" dt="2024-09-13T15:03:24.250" v="1625" actId="21"/>
          <ac:picMkLst>
            <pc:docMk/>
            <pc:sldMk cId="1823534037" sldId="257"/>
            <ac:picMk id="33" creationId="{FEBA8F00-B2D0-4467-1B99-833638998EA3}"/>
          </ac:picMkLst>
        </pc:picChg>
        <pc:picChg chg="add del mod">
          <ac:chgData name="Diogo Vieira" userId="334245cb-a471-46e3-80d7-827d9f59083c" providerId="ADAL" clId="{46075939-4543-468E-91C8-E7FA7A0C8259}" dt="2024-09-13T15:38:26.171" v="2209" actId="478"/>
          <ac:picMkLst>
            <pc:docMk/>
            <pc:sldMk cId="1823534037" sldId="257"/>
            <ac:picMk id="34" creationId="{006EBC3E-8B2C-2A7A-AA48-3BA3FD3C981C}"/>
          </ac:picMkLst>
        </pc:picChg>
        <pc:picChg chg="add del mod">
          <ac:chgData name="Diogo Vieira" userId="334245cb-a471-46e3-80d7-827d9f59083c" providerId="ADAL" clId="{46075939-4543-468E-91C8-E7FA7A0C8259}" dt="2024-09-13T15:32:30.821" v="2107" actId="478"/>
          <ac:picMkLst>
            <pc:docMk/>
            <pc:sldMk cId="1823534037" sldId="257"/>
            <ac:picMk id="36" creationId="{F6B51231-0339-B87C-BC54-54EB662F58C3}"/>
          </ac:picMkLst>
        </pc:picChg>
        <pc:cxnChg chg="add del mod">
          <ac:chgData name="Diogo Vieira" userId="334245cb-a471-46e3-80d7-827d9f59083c" providerId="ADAL" clId="{46075939-4543-468E-91C8-E7FA7A0C8259}" dt="2024-09-16T16:09:54.090" v="4942" actId="478"/>
          <ac:cxnSpMkLst>
            <pc:docMk/>
            <pc:sldMk cId="1823534037" sldId="257"/>
            <ac:cxnSpMk id="8" creationId="{1B6F0846-FF15-B158-0F73-EF881071759A}"/>
          </ac:cxnSpMkLst>
        </pc:cxnChg>
        <pc:cxnChg chg="add del mod">
          <ac:chgData name="Diogo Vieira" userId="334245cb-a471-46e3-80d7-827d9f59083c" providerId="ADAL" clId="{46075939-4543-468E-91C8-E7FA7A0C8259}" dt="2024-09-13T15:44:32.795" v="2298" actId="478"/>
          <ac:cxnSpMkLst>
            <pc:docMk/>
            <pc:sldMk cId="1823534037" sldId="257"/>
            <ac:cxnSpMk id="39" creationId="{8D952D1A-C431-F233-DDC3-0E5A8D7968B7}"/>
          </ac:cxnSpMkLst>
        </pc:cxnChg>
      </pc:sldChg>
      <pc:sldChg chg="addSp delSp modSp add del mod">
        <pc:chgData name="Diogo Vieira" userId="334245cb-a471-46e3-80d7-827d9f59083c" providerId="ADAL" clId="{46075939-4543-468E-91C8-E7FA7A0C8259}" dt="2024-09-16T15:42:25.161" v="4569" actId="2696"/>
        <pc:sldMkLst>
          <pc:docMk/>
          <pc:sldMk cId="4020417644" sldId="258"/>
        </pc:sldMkLst>
        <pc:spChg chg="del mod">
          <ac:chgData name="Diogo Vieira" userId="334245cb-a471-46e3-80d7-827d9f59083c" providerId="ADAL" clId="{46075939-4543-468E-91C8-E7FA7A0C8259}" dt="2024-09-16T13:43:15.319" v="3344" actId="478"/>
          <ac:spMkLst>
            <pc:docMk/>
            <pc:sldMk cId="4020417644" sldId="258"/>
            <ac:spMk id="2" creationId="{718A9318-3D12-835A-E195-895407595875}"/>
          </ac:spMkLst>
        </pc:spChg>
        <pc:spChg chg="mod ord">
          <ac:chgData name="Diogo Vieira" userId="334245cb-a471-46e3-80d7-827d9f59083c" providerId="ADAL" clId="{46075939-4543-468E-91C8-E7FA7A0C8259}" dt="2024-09-16T14:50:28.694" v="4190" actId="1038"/>
          <ac:spMkLst>
            <pc:docMk/>
            <pc:sldMk cId="4020417644" sldId="258"/>
            <ac:spMk id="3" creationId="{B4CEEF5E-F6A5-B3D9-902A-A94F27E96F3A}"/>
          </ac:spMkLst>
        </pc:spChg>
        <pc:spChg chg="del mod">
          <ac:chgData name="Diogo Vieira" userId="334245cb-a471-46e3-80d7-827d9f59083c" providerId="ADAL" clId="{46075939-4543-468E-91C8-E7FA7A0C8259}" dt="2024-09-13T14:11:36.232" v="1049" actId="478"/>
          <ac:spMkLst>
            <pc:docMk/>
            <pc:sldMk cId="4020417644" sldId="258"/>
            <ac:spMk id="7" creationId="{B9A08AD6-AA41-37C2-D44D-1132C318C580}"/>
          </ac:spMkLst>
        </pc:spChg>
        <pc:spChg chg="add mod">
          <ac:chgData name="Diogo Vieira" userId="334245cb-a471-46e3-80d7-827d9f59083c" providerId="ADAL" clId="{46075939-4543-468E-91C8-E7FA7A0C8259}" dt="2024-09-16T14:50:59.719" v="4269" actId="1037"/>
          <ac:spMkLst>
            <pc:docMk/>
            <pc:sldMk cId="4020417644" sldId="258"/>
            <ac:spMk id="8" creationId="{52400C7A-6596-3317-1BB3-657302871865}"/>
          </ac:spMkLst>
        </pc:spChg>
        <pc:spChg chg="add mod">
          <ac:chgData name="Diogo Vieira" userId="334245cb-a471-46e3-80d7-827d9f59083c" providerId="ADAL" clId="{46075939-4543-468E-91C8-E7FA7A0C8259}" dt="2024-09-16T14:50:28.694" v="4190" actId="1038"/>
          <ac:spMkLst>
            <pc:docMk/>
            <pc:sldMk cId="4020417644" sldId="258"/>
            <ac:spMk id="9" creationId="{AAE4C967-E86B-A619-4B94-968088C9CED8}"/>
          </ac:spMkLst>
        </pc:spChg>
        <pc:spChg chg="add del mod">
          <ac:chgData name="Diogo Vieira" userId="334245cb-a471-46e3-80d7-827d9f59083c" providerId="ADAL" clId="{46075939-4543-468E-91C8-E7FA7A0C8259}" dt="2024-09-13T14:40:56.048" v="1436" actId="478"/>
          <ac:spMkLst>
            <pc:docMk/>
            <pc:sldMk cId="4020417644" sldId="258"/>
            <ac:spMk id="10" creationId="{F30104FB-D839-3D7D-E9C7-5E6EFE57E94B}"/>
          </ac:spMkLst>
        </pc:spChg>
        <pc:spChg chg="add mod">
          <ac:chgData name="Diogo Vieira" userId="334245cb-a471-46e3-80d7-827d9f59083c" providerId="ADAL" clId="{46075939-4543-468E-91C8-E7FA7A0C8259}" dt="2024-09-16T14:50:28.694" v="4190" actId="1038"/>
          <ac:spMkLst>
            <pc:docMk/>
            <pc:sldMk cId="4020417644" sldId="258"/>
            <ac:spMk id="11" creationId="{DEB6A807-5F64-1C7E-2F2F-4F081B7B35B6}"/>
          </ac:spMkLst>
        </pc:spChg>
        <pc:spChg chg="add del mod">
          <ac:chgData name="Diogo Vieira" userId="334245cb-a471-46e3-80d7-827d9f59083c" providerId="ADAL" clId="{46075939-4543-468E-91C8-E7FA7A0C8259}" dt="2024-09-13T14:40:42.624" v="1432" actId="478"/>
          <ac:spMkLst>
            <pc:docMk/>
            <pc:sldMk cId="4020417644" sldId="258"/>
            <ac:spMk id="12" creationId="{3A40C881-BC56-84EF-93C3-458B5FB7C1D0}"/>
          </ac:spMkLst>
        </pc:spChg>
        <pc:spChg chg="add mod">
          <ac:chgData name="Diogo Vieira" userId="334245cb-a471-46e3-80d7-827d9f59083c" providerId="ADAL" clId="{46075939-4543-468E-91C8-E7FA7A0C8259}" dt="2024-09-16T14:49:39.942" v="4156" actId="1076"/>
          <ac:spMkLst>
            <pc:docMk/>
            <pc:sldMk cId="4020417644" sldId="258"/>
            <ac:spMk id="12" creationId="{A44241DE-FB76-0B51-CD06-0764B8E7211E}"/>
          </ac:spMkLst>
        </pc:spChg>
        <pc:spChg chg="add del mod">
          <ac:chgData name="Diogo Vieira" userId="334245cb-a471-46e3-80d7-827d9f59083c" providerId="ADAL" clId="{46075939-4543-468E-91C8-E7FA7A0C8259}" dt="2024-09-13T14:40:42.624" v="1432" actId="478"/>
          <ac:spMkLst>
            <pc:docMk/>
            <pc:sldMk cId="4020417644" sldId="258"/>
            <ac:spMk id="13" creationId="{E6EB43EB-D5E4-1026-77D5-01DC2E9346D7}"/>
          </ac:spMkLst>
        </pc:spChg>
        <pc:spChg chg="add del mod">
          <ac:chgData name="Diogo Vieira" userId="334245cb-a471-46e3-80d7-827d9f59083c" providerId="ADAL" clId="{46075939-4543-468E-91C8-E7FA7A0C8259}" dt="2024-09-13T14:40:42.624" v="1432" actId="478"/>
          <ac:spMkLst>
            <pc:docMk/>
            <pc:sldMk cId="4020417644" sldId="258"/>
            <ac:spMk id="14" creationId="{EFCC3B83-4916-A857-3DBF-0E770F059DF5}"/>
          </ac:spMkLst>
        </pc:spChg>
        <pc:spChg chg="add del mod">
          <ac:chgData name="Diogo Vieira" userId="334245cb-a471-46e3-80d7-827d9f59083c" providerId="ADAL" clId="{46075939-4543-468E-91C8-E7FA7A0C8259}" dt="2024-09-13T14:40:42.624" v="1432" actId="478"/>
          <ac:spMkLst>
            <pc:docMk/>
            <pc:sldMk cId="4020417644" sldId="258"/>
            <ac:spMk id="15" creationId="{D09189C7-4AAC-3C21-ABAD-84C85D15929F}"/>
          </ac:spMkLst>
        </pc:spChg>
        <pc:spChg chg="add mod ord">
          <ac:chgData name="Diogo Vieira" userId="334245cb-a471-46e3-80d7-827d9f59083c" providerId="ADAL" clId="{46075939-4543-468E-91C8-E7FA7A0C8259}" dt="2024-09-16T14:50:28.694" v="4190" actId="1038"/>
          <ac:spMkLst>
            <pc:docMk/>
            <pc:sldMk cId="4020417644" sldId="258"/>
            <ac:spMk id="19" creationId="{ECA20EE0-2E45-B6AA-C396-74CBDF00565E}"/>
          </ac:spMkLst>
        </pc:spChg>
        <pc:spChg chg="add mod">
          <ac:chgData name="Diogo Vieira" userId="334245cb-a471-46e3-80d7-827d9f59083c" providerId="ADAL" clId="{46075939-4543-468E-91C8-E7FA7A0C8259}" dt="2024-09-16T14:50:28.694" v="4190" actId="1038"/>
          <ac:spMkLst>
            <pc:docMk/>
            <pc:sldMk cId="4020417644" sldId="258"/>
            <ac:spMk id="20" creationId="{ACCF0F5C-2F6C-2AA0-9894-6E7828EF648E}"/>
          </ac:spMkLst>
        </pc:spChg>
        <pc:spChg chg="add mod">
          <ac:chgData name="Diogo Vieira" userId="334245cb-a471-46e3-80d7-827d9f59083c" providerId="ADAL" clId="{46075939-4543-468E-91C8-E7FA7A0C8259}" dt="2024-09-16T14:50:28.694" v="4190" actId="1038"/>
          <ac:spMkLst>
            <pc:docMk/>
            <pc:sldMk cId="4020417644" sldId="258"/>
            <ac:spMk id="21" creationId="{B80F4559-304A-9FD5-B8DC-CB0D27E75CCB}"/>
          </ac:spMkLst>
        </pc:spChg>
        <pc:spChg chg="add del mod">
          <ac:chgData name="Diogo Vieira" userId="334245cb-a471-46e3-80d7-827d9f59083c" providerId="ADAL" clId="{46075939-4543-468E-91C8-E7FA7A0C8259}" dt="2024-09-13T15:54:16.613" v="2440" actId="478"/>
          <ac:spMkLst>
            <pc:docMk/>
            <pc:sldMk cId="4020417644" sldId="258"/>
            <ac:spMk id="22" creationId="{868045EB-1ACC-ED25-53C1-708FDDF6F57F}"/>
          </ac:spMkLst>
        </pc:spChg>
        <pc:spChg chg="add mod">
          <ac:chgData name="Diogo Vieira" userId="334245cb-a471-46e3-80d7-827d9f59083c" providerId="ADAL" clId="{46075939-4543-468E-91C8-E7FA7A0C8259}" dt="2024-09-16T14:50:28.694" v="4190" actId="1038"/>
          <ac:spMkLst>
            <pc:docMk/>
            <pc:sldMk cId="4020417644" sldId="258"/>
            <ac:spMk id="23" creationId="{D59AF39B-B3E7-B376-1AA7-4F9CB0FA76DF}"/>
          </ac:spMkLst>
        </pc:spChg>
        <pc:spChg chg="add mod">
          <ac:chgData name="Diogo Vieira" userId="334245cb-a471-46e3-80d7-827d9f59083c" providerId="ADAL" clId="{46075939-4543-468E-91C8-E7FA7A0C8259}" dt="2024-09-16T14:50:28.694" v="4190" actId="1038"/>
          <ac:spMkLst>
            <pc:docMk/>
            <pc:sldMk cId="4020417644" sldId="258"/>
            <ac:spMk id="24" creationId="{F99D9C2C-76A7-7BCA-26BA-1F9A16950A88}"/>
          </ac:spMkLst>
        </pc:spChg>
        <pc:spChg chg="add mod">
          <ac:chgData name="Diogo Vieira" userId="334245cb-a471-46e3-80d7-827d9f59083c" providerId="ADAL" clId="{46075939-4543-468E-91C8-E7FA7A0C8259}" dt="2024-09-16T14:50:28.694" v="4190" actId="1038"/>
          <ac:spMkLst>
            <pc:docMk/>
            <pc:sldMk cId="4020417644" sldId="258"/>
            <ac:spMk id="25" creationId="{A6F08068-D315-FA89-8F7F-DED7AB186822}"/>
          </ac:spMkLst>
        </pc:spChg>
        <pc:spChg chg="add mod">
          <ac:chgData name="Diogo Vieira" userId="334245cb-a471-46e3-80d7-827d9f59083c" providerId="ADAL" clId="{46075939-4543-468E-91C8-E7FA7A0C8259}" dt="2024-09-16T14:50:28.694" v="4190" actId="1038"/>
          <ac:spMkLst>
            <pc:docMk/>
            <pc:sldMk cId="4020417644" sldId="258"/>
            <ac:spMk id="26" creationId="{08E2C862-556A-64AA-FF50-35A91CAFE2C7}"/>
          </ac:spMkLst>
        </pc:spChg>
        <pc:spChg chg="add mod">
          <ac:chgData name="Diogo Vieira" userId="334245cb-a471-46e3-80d7-827d9f59083c" providerId="ADAL" clId="{46075939-4543-468E-91C8-E7FA7A0C8259}" dt="2024-09-16T14:39:24.493" v="3914" actId="1076"/>
          <ac:spMkLst>
            <pc:docMk/>
            <pc:sldMk cId="4020417644" sldId="258"/>
            <ac:spMk id="32" creationId="{2A6ADE5E-2758-E435-D1FB-90B703374EBA}"/>
          </ac:spMkLst>
        </pc:spChg>
        <pc:spChg chg="add mod">
          <ac:chgData name="Diogo Vieira" userId="334245cb-a471-46e3-80d7-827d9f59083c" providerId="ADAL" clId="{46075939-4543-468E-91C8-E7FA7A0C8259}" dt="2024-09-16T14:50:39.992" v="4225" actId="1037"/>
          <ac:spMkLst>
            <pc:docMk/>
            <pc:sldMk cId="4020417644" sldId="258"/>
            <ac:spMk id="33" creationId="{2272A42A-84F2-BF81-7527-B0E6453A4B90}"/>
          </ac:spMkLst>
        </pc:spChg>
        <pc:spChg chg="add mod">
          <ac:chgData name="Diogo Vieira" userId="334245cb-a471-46e3-80d7-827d9f59083c" providerId="ADAL" clId="{46075939-4543-468E-91C8-E7FA7A0C8259}" dt="2024-09-16T14:50:39.992" v="4225" actId="1037"/>
          <ac:spMkLst>
            <pc:docMk/>
            <pc:sldMk cId="4020417644" sldId="258"/>
            <ac:spMk id="34" creationId="{A48C539C-51AC-E7A4-CABC-3AB99BCEC1DD}"/>
          </ac:spMkLst>
        </pc:spChg>
        <pc:spChg chg="add del mod">
          <ac:chgData name="Diogo Vieira" userId="334245cb-a471-46e3-80d7-827d9f59083c" providerId="ADAL" clId="{46075939-4543-468E-91C8-E7FA7A0C8259}" dt="2024-09-13T16:02:25.848" v="2465" actId="478"/>
          <ac:spMkLst>
            <pc:docMk/>
            <pc:sldMk cId="4020417644" sldId="258"/>
            <ac:spMk id="35" creationId="{79BA8BA2-7648-3B3A-9E7D-DFF1366A0176}"/>
          </ac:spMkLst>
        </pc:spChg>
        <pc:spChg chg="add mod">
          <ac:chgData name="Diogo Vieira" userId="334245cb-a471-46e3-80d7-827d9f59083c" providerId="ADAL" clId="{46075939-4543-468E-91C8-E7FA7A0C8259}" dt="2024-09-16T14:50:39.992" v="4225" actId="1037"/>
          <ac:spMkLst>
            <pc:docMk/>
            <pc:sldMk cId="4020417644" sldId="258"/>
            <ac:spMk id="35" creationId="{AE2A798D-0C98-567D-E9E0-70AA501A1359}"/>
          </ac:spMkLst>
        </pc:spChg>
        <pc:spChg chg="add mod">
          <ac:chgData name="Diogo Vieira" userId="334245cb-a471-46e3-80d7-827d9f59083c" providerId="ADAL" clId="{46075939-4543-468E-91C8-E7FA7A0C8259}" dt="2024-09-16T14:50:39.992" v="4225" actId="1037"/>
          <ac:spMkLst>
            <pc:docMk/>
            <pc:sldMk cId="4020417644" sldId="258"/>
            <ac:spMk id="36" creationId="{4E9AC17C-44FA-7084-6AD2-69FE5BFC73D0}"/>
          </ac:spMkLst>
        </pc:spChg>
        <pc:spChg chg="add mod">
          <ac:chgData name="Diogo Vieira" userId="334245cb-a471-46e3-80d7-827d9f59083c" providerId="ADAL" clId="{46075939-4543-468E-91C8-E7FA7A0C8259}" dt="2024-09-16T14:50:39.992" v="4225" actId="1037"/>
          <ac:spMkLst>
            <pc:docMk/>
            <pc:sldMk cId="4020417644" sldId="258"/>
            <ac:spMk id="37" creationId="{AA8AA614-CF41-C4E2-3A58-C3FAFEE392BF}"/>
          </ac:spMkLst>
        </pc:spChg>
        <pc:spChg chg="add mod">
          <ac:chgData name="Diogo Vieira" userId="334245cb-a471-46e3-80d7-827d9f59083c" providerId="ADAL" clId="{46075939-4543-468E-91C8-E7FA7A0C8259}" dt="2024-09-16T13:46:45.350" v="3534" actId="1038"/>
          <ac:spMkLst>
            <pc:docMk/>
            <pc:sldMk cId="4020417644" sldId="258"/>
            <ac:spMk id="38" creationId="{21274A01-D767-B28E-75B7-F08F9365C2DA}"/>
          </ac:spMkLst>
        </pc:spChg>
        <pc:spChg chg="add del mod">
          <ac:chgData name="Diogo Vieira" userId="334245cb-a471-46e3-80d7-827d9f59083c" providerId="ADAL" clId="{46075939-4543-468E-91C8-E7FA7A0C8259}" dt="2024-09-16T13:43:18.323" v="3345" actId="478"/>
          <ac:spMkLst>
            <pc:docMk/>
            <pc:sldMk cId="4020417644" sldId="258"/>
            <ac:spMk id="40" creationId="{79EC7EED-712C-C02C-30DF-7161284FA0A3}"/>
          </ac:spMkLst>
        </pc:spChg>
        <pc:spChg chg="add mod">
          <ac:chgData name="Diogo Vieira" userId="334245cb-a471-46e3-80d7-827d9f59083c" providerId="ADAL" clId="{46075939-4543-468E-91C8-E7FA7A0C8259}" dt="2024-09-16T14:50:28.694" v="4190" actId="1038"/>
          <ac:spMkLst>
            <pc:docMk/>
            <pc:sldMk cId="4020417644" sldId="258"/>
            <ac:spMk id="41" creationId="{0F1C61A5-8B03-76E8-EE27-F1F917B7A43A}"/>
          </ac:spMkLst>
        </pc:spChg>
        <pc:spChg chg="add mod">
          <ac:chgData name="Diogo Vieira" userId="334245cb-a471-46e3-80d7-827d9f59083c" providerId="ADAL" clId="{46075939-4543-468E-91C8-E7FA7A0C8259}" dt="2024-09-16T14:50:28.694" v="4190" actId="1038"/>
          <ac:spMkLst>
            <pc:docMk/>
            <pc:sldMk cId="4020417644" sldId="258"/>
            <ac:spMk id="42" creationId="{78884ED9-8578-4AD9-2F87-B261FA085DC4}"/>
          </ac:spMkLst>
        </pc:spChg>
        <pc:spChg chg="add mod">
          <ac:chgData name="Diogo Vieira" userId="334245cb-a471-46e3-80d7-827d9f59083c" providerId="ADAL" clId="{46075939-4543-468E-91C8-E7FA7A0C8259}" dt="2024-09-16T14:50:28.694" v="4190" actId="1038"/>
          <ac:spMkLst>
            <pc:docMk/>
            <pc:sldMk cId="4020417644" sldId="258"/>
            <ac:spMk id="43" creationId="{E58AE082-1818-C6E0-03C2-2243C6923660}"/>
          </ac:spMkLst>
        </pc:spChg>
        <pc:spChg chg="add del">
          <ac:chgData name="Diogo Vieira" userId="334245cb-a471-46e3-80d7-827d9f59083c" providerId="ADAL" clId="{46075939-4543-468E-91C8-E7FA7A0C8259}" dt="2024-09-16T14:33:45.107" v="3772" actId="478"/>
          <ac:spMkLst>
            <pc:docMk/>
            <pc:sldMk cId="4020417644" sldId="258"/>
            <ac:spMk id="44" creationId="{69CB7D97-BFE5-82B6-1294-D40FCABFBE5C}"/>
          </ac:spMkLst>
        </pc:spChg>
        <pc:spChg chg="add mod">
          <ac:chgData name="Diogo Vieira" userId="334245cb-a471-46e3-80d7-827d9f59083c" providerId="ADAL" clId="{46075939-4543-468E-91C8-E7FA7A0C8259}" dt="2024-09-16T14:51:39.187" v="4270"/>
          <ac:spMkLst>
            <pc:docMk/>
            <pc:sldMk cId="4020417644" sldId="258"/>
            <ac:spMk id="47" creationId="{45714889-DCF3-CD49-3AD1-240A24400025}"/>
          </ac:spMkLst>
        </pc:spChg>
        <pc:spChg chg="add del mod">
          <ac:chgData name="Diogo Vieira" userId="334245cb-a471-46e3-80d7-827d9f59083c" providerId="ADAL" clId="{46075939-4543-468E-91C8-E7FA7A0C8259}" dt="2024-09-16T14:56:29.481" v="4312" actId="21"/>
          <ac:spMkLst>
            <pc:docMk/>
            <pc:sldMk cId="4020417644" sldId="258"/>
            <ac:spMk id="48" creationId="{71768F8A-05F5-296B-B7D7-7AF1F8D2A001}"/>
          </ac:spMkLst>
        </pc:spChg>
        <pc:picChg chg="add del mod">
          <ac:chgData name="Diogo Vieira" userId="334245cb-a471-46e3-80d7-827d9f59083c" providerId="ADAL" clId="{46075939-4543-468E-91C8-E7FA7A0C8259}" dt="2024-09-13T14:42:49.626" v="1450" actId="478"/>
          <ac:picMkLst>
            <pc:docMk/>
            <pc:sldMk cId="4020417644" sldId="258"/>
            <ac:picMk id="16" creationId="{3580969C-6605-F360-8516-3F80E26FF764}"/>
          </ac:picMkLst>
        </pc:picChg>
        <pc:picChg chg="add mod">
          <ac:chgData name="Diogo Vieira" userId="334245cb-a471-46e3-80d7-827d9f59083c" providerId="ADAL" clId="{46075939-4543-468E-91C8-E7FA7A0C8259}" dt="2024-09-16T14:50:28.694" v="4190" actId="1038"/>
          <ac:picMkLst>
            <pc:docMk/>
            <pc:sldMk cId="4020417644" sldId="258"/>
            <ac:picMk id="18" creationId="{2BCFC1C8-DBED-C670-7E5A-B580AEB643EC}"/>
          </ac:picMkLst>
        </pc:picChg>
        <pc:picChg chg="add del mod">
          <ac:chgData name="Diogo Vieira" userId="334245cb-a471-46e3-80d7-827d9f59083c" providerId="ADAL" clId="{46075939-4543-468E-91C8-E7FA7A0C8259}" dt="2024-09-16T13:01:09.154" v="2968" actId="478"/>
          <ac:picMkLst>
            <pc:docMk/>
            <pc:sldMk cId="4020417644" sldId="258"/>
            <ac:picMk id="27" creationId="{041382EF-BD10-68E2-70F9-02BCFE0F9C62}"/>
          </ac:picMkLst>
        </pc:picChg>
        <pc:picChg chg="add del mod">
          <ac:chgData name="Diogo Vieira" userId="334245cb-a471-46e3-80d7-827d9f59083c" providerId="ADAL" clId="{46075939-4543-468E-91C8-E7FA7A0C8259}" dt="2024-09-13T15:52:43.398" v="2426" actId="478"/>
          <ac:picMkLst>
            <pc:docMk/>
            <pc:sldMk cId="4020417644" sldId="258"/>
            <ac:picMk id="28" creationId="{4394DEF7-0A01-FA2C-B7AE-1F7BAD29658E}"/>
          </ac:picMkLst>
        </pc:picChg>
        <pc:picChg chg="add del">
          <ac:chgData name="Diogo Vieira" userId="334245cb-a471-46e3-80d7-827d9f59083c" providerId="ADAL" clId="{46075939-4543-468E-91C8-E7FA7A0C8259}" dt="2024-09-16T13:12:59.501" v="2970" actId="478"/>
          <ac:picMkLst>
            <pc:docMk/>
            <pc:sldMk cId="4020417644" sldId="258"/>
            <ac:picMk id="29" creationId="{B3EB8B97-79E5-3E68-58C0-D369952371B5}"/>
          </ac:picMkLst>
        </pc:picChg>
        <pc:picChg chg="add del mod">
          <ac:chgData name="Diogo Vieira" userId="334245cb-a471-46e3-80d7-827d9f59083c" providerId="ADAL" clId="{46075939-4543-468E-91C8-E7FA7A0C8259}" dt="2024-09-13T15:52:43.398" v="2426" actId="478"/>
          <ac:picMkLst>
            <pc:docMk/>
            <pc:sldMk cId="4020417644" sldId="258"/>
            <ac:picMk id="30" creationId="{9F749433-28E8-E2C6-9864-C1D5DDF7040D}"/>
          </ac:picMkLst>
        </pc:picChg>
        <pc:picChg chg="add mod">
          <ac:chgData name="Diogo Vieira" userId="334245cb-a471-46e3-80d7-827d9f59083c" providerId="ADAL" clId="{46075939-4543-468E-91C8-E7FA7A0C8259}" dt="2024-09-16T14:50:28.694" v="4190" actId="1038"/>
          <ac:picMkLst>
            <pc:docMk/>
            <pc:sldMk cId="4020417644" sldId="258"/>
            <ac:picMk id="31" creationId="{556FCF08-D52A-0FA8-7D1C-366C274B3453}"/>
          </ac:picMkLst>
        </pc:picChg>
        <pc:picChg chg="add del mod">
          <ac:chgData name="Diogo Vieira" userId="334245cb-a471-46e3-80d7-827d9f59083c" providerId="ADAL" clId="{46075939-4543-468E-91C8-E7FA7A0C8259}" dt="2024-09-13T15:52:44.178" v="2427" actId="478"/>
          <ac:picMkLst>
            <pc:docMk/>
            <pc:sldMk cId="4020417644" sldId="258"/>
            <ac:picMk id="32" creationId="{3D955CEE-CF69-4CA4-64EC-3F59BAE1A2C3}"/>
          </ac:picMkLst>
        </pc:picChg>
        <pc:picChg chg="add del mod">
          <ac:chgData name="Diogo Vieira" userId="334245cb-a471-46e3-80d7-827d9f59083c" providerId="ADAL" clId="{46075939-4543-468E-91C8-E7FA7A0C8259}" dt="2024-09-13T15:52:44.707" v="2428" actId="478"/>
          <ac:picMkLst>
            <pc:docMk/>
            <pc:sldMk cId="4020417644" sldId="258"/>
            <ac:picMk id="34" creationId="{D7D62863-7943-235F-2D14-D79D7F9D0CF9}"/>
          </ac:picMkLst>
        </pc:picChg>
        <pc:cxnChg chg="add mod">
          <ac:chgData name="Diogo Vieira" userId="334245cb-a471-46e3-80d7-827d9f59083c" providerId="ADAL" clId="{46075939-4543-468E-91C8-E7FA7A0C8259}" dt="2024-09-16T14:50:28.694" v="4190" actId="1038"/>
          <ac:cxnSpMkLst>
            <pc:docMk/>
            <pc:sldMk cId="4020417644" sldId="258"/>
            <ac:cxnSpMk id="10" creationId="{561DF332-85FA-B6D2-906D-56B0E10229EB}"/>
          </ac:cxnSpMkLst>
        </pc:cxnChg>
        <pc:cxnChg chg="add mod">
          <ac:chgData name="Diogo Vieira" userId="334245cb-a471-46e3-80d7-827d9f59083c" providerId="ADAL" clId="{46075939-4543-468E-91C8-E7FA7A0C8259}" dt="2024-09-16T14:44:49.196" v="3961" actId="14100"/>
          <ac:cxnSpMkLst>
            <pc:docMk/>
            <pc:sldMk cId="4020417644" sldId="258"/>
            <ac:cxnSpMk id="13" creationId="{CBF7DB80-86AB-9804-9E94-8B28F49ABD42}"/>
          </ac:cxnSpMkLst>
        </pc:cxnChg>
      </pc:sldChg>
      <pc:sldChg chg="addSp delSp modSp add mod modAnim">
        <pc:chgData name="Diogo Vieira" userId="334245cb-a471-46e3-80d7-827d9f59083c" providerId="ADAL" clId="{46075939-4543-468E-91C8-E7FA7A0C8259}" dt="2024-09-16T14:41:35.302" v="3952"/>
        <pc:sldMkLst>
          <pc:docMk/>
          <pc:sldMk cId="965462445" sldId="259"/>
        </pc:sldMkLst>
        <pc:spChg chg="del mod">
          <ac:chgData name="Diogo Vieira" userId="334245cb-a471-46e3-80d7-827d9f59083c" providerId="ADAL" clId="{46075939-4543-468E-91C8-E7FA7A0C8259}" dt="2024-09-16T13:43:29.564" v="3367" actId="478"/>
          <ac:spMkLst>
            <pc:docMk/>
            <pc:sldMk cId="965462445" sldId="259"/>
            <ac:spMk id="2" creationId="{718A9318-3D12-835A-E195-895407595875}"/>
          </ac:spMkLst>
        </pc:spChg>
        <pc:spChg chg="add mod">
          <ac:chgData name="Diogo Vieira" userId="334245cb-a471-46e3-80d7-827d9f59083c" providerId="ADAL" clId="{46075939-4543-468E-91C8-E7FA7A0C8259}" dt="2024-09-16T13:46:49.888" v="3541" actId="1038"/>
          <ac:spMkLst>
            <pc:docMk/>
            <pc:sldMk cId="965462445" sldId="259"/>
            <ac:spMk id="3" creationId="{7D4ADBBC-A3B9-EAD0-2B00-1D8F0C6CD635}"/>
          </ac:spMkLst>
        </pc:spChg>
        <pc:spChg chg="del">
          <ac:chgData name="Diogo Vieira" userId="334245cb-a471-46e3-80d7-827d9f59083c" providerId="ADAL" clId="{46075939-4543-468E-91C8-E7FA7A0C8259}" dt="2024-09-12T19:52:41.011" v="399" actId="478"/>
          <ac:spMkLst>
            <pc:docMk/>
            <pc:sldMk cId="965462445" sldId="259"/>
            <ac:spMk id="3" creationId="{B4CEEF5E-F6A5-B3D9-902A-A94F27E96F3A}"/>
          </ac:spMkLst>
        </pc:spChg>
        <pc:spChg chg="del mod">
          <ac:chgData name="Diogo Vieira" userId="334245cb-a471-46e3-80d7-827d9f59083c" providerId="ADAL" clId="{46075939-4543-468E-91C8-E7FA7A0C8259}" dt="2024-09-13T14:11:29.190" v="1047" actId="478"/>
          <ac:spMkLst>
            <pc:docMk/>
            <pc:sldMk cId="965462445" sldId="259"/>
            <ac:spMk id="7" creationId="{B9A08AD6-AA41-37C2-D44D-1132C318C580}"/>
          </ac:spMkLst>
        </pc:spChg>
        <pc:spChg chg="add del">
          <ac:chgData name="Diogo Vieira" userId="334245cb-a471-46e3-80d7-827d9f59083c" providerId="ADAL" clId="{46075939-4543-468E-91C8-E7FA7A0C8259}" dt="2024-09-13T13:25:11.647" v="560" actId="22"/>
          <ac:spMkLst>
            <pc:docMk/>
            <pc:sldMk cId="965462445" sldId="259"/>
            <ac:spMk id="8" creationId="{0F3DC392-B292-2EF0-EA89-09FB2CD233B8}"/>
          </ac:spMkLst>
        </pc:spChg>
        <pc:spChg chg="add del mod">
          <ac:chgData name="Diogo Vieira" userId="334245cb-a471-46e3-80d7-827d9f59083c" providerId="ADAL" clId="{46075939-4543-468E-91C8-E7FA7A0C8259}" dt="2024-09-16T13:43:31.457" v="3368" actId="478"/>
          <ac:spMkLst>
            <pc:docMk/>
            <pc:sldMk cId="965462445" sldId="259"/>
            <ac:spMk id="8" creationId="{A27CD900-B48B-D07B-9D41-364D0FF9296B}"/>
          </ac:spMkLst>
        </pc:spChg>
        <pc:spChg chg="add mod">
          <ac:chgData name="Diogo Vieira" userId="334245cb-a471-46e3-80d7-827d9f59083c" providerId="ADAL" clId="{46075939-4543-468E-91C8-E7FA7A0C8259}" dt="2024-09-13T15:54:36.663" v="2442" actId="20577"/>
          <ac:spMkLst>
            <pc:docMk/>
            <pc:sldMk cId="965462445" sldId="259"/>
            <ac:spMk id="10" creationId="{8F165764-806E-30BA-D986-4CF117377055}"/>
          </ac:spMkLst>
        </pc:spChg>
        <pc:spChg chg="add del mod">
          <ac:chgData name="Diogo Vieira" userId="334245cb-a471-46e3-80d7-827d9f59083c" providerId="ADAL" clId="{46075939-4543-468E-91C8-E7FA7A0C8259}" dt="2024-09-13T13:48:49.328" v="894" actId="478"/>
          <ac:spMkLst>
            <pc:docMk/>
            <pc:sldMk cId="965462445" sldId="259"/>
            <ac:spMk id="12" creationId="{BF806CB4-FA3A-976D-4876-2CF394E7148E}"/>
          </ac:spMkLst>
        </pc:spChg>
        <pc:spChg chg="add mod">
          <ac:chgData name="Diogo Vieira" userId="334245cb-a471-46e3-80d7-827d9f59083c" providerId="ADAL" clId="{46075939-4543-468E-91C8-E7FA7A0C8259}" dt="2024-09-13T14:00:46.247" v="1024" actId="1076"/>
          <ac:spMkLst>
            <pc:docMk/>
            <pc:sldMk cId="965462445" sldId="259"/>
            <ac:spMk id="17" creationId="{1F49807E-37DD-44B5-F184-C36093D0B1EC}"/>
          </ac:spMkLst>
        </pc:spChg>
        <pc:spChg chg="add mod">
          <ac:chgData name="Diogo Vieira" userId="334245cb-a471-46e3-80d7-827d9f59083c" providerId="ADAL" clId="{46075939-4543-468E-91C8-E7FA7A0C8259}" dt="2024-09-13T14:00:58.871" v="1027" actId="1076"/>
          <ac:spMkLst>
            <pc:docMk/>
            <pc:sldMk cId="965462445" sldId="259"/>
            <ac:spMk id="18" creationId="{09B2E32D-769F-D8CC-D698-7941269ECFD7}"/>
          </ac:spMkLst>
        </pc:spChg>
        <pc:spChg chg="add mod">
          <ac:chgData name="Diogo Vieira" userId="334245cb-a471-46e3-80d7-827d9f59083c" providerId="ADAL" clId="{46075939-4543-468E-91C8-E7FA7A0C8259}" dt="2024-09-13T14:00:37.125" v="1021" actId="14100"/>
          <ac:spMkLst>
            <pc:docMk/>
            <pc:sldMk cId="965462445" sldId="259"/>
            <ac:spMk id="19" creationId="{CD828A11-088A-5A2C-AE8E-23D51B56E78A}"/>
          </ac:spMkLst>
        </pc:spChg>
        <pc:spChg chg="add mod">
          <ac:chgData name="Diogo Vieira" userId="334245cb-a471-46e3-80d7-827d9f59083c" providerId="ADAL" clId="{46075939-4543-468E-91C8-E7FA7A0C8259}" dt="2024-09-13T14:00:11.122" v="1015" actId="14100"/>
          <ac:spMkLst>
            <pc:docMk/>
            <pc:sldMk cId="965462445" sldId="259"/>
            <ac:spMk id="20" creationId="{6B8CB985-78D4-B2F9-8AB9-461EBF966B30}"/>
          </ac:spMkLst>
        </pc:spChg>
        <pc:spChg chg="add mod">
          <ac:chgData name="Diogo Vieira" userId="334245cb-a471-46e3-80d7-827d9f59083c" providerId="ADAL" clId="{46075939-4543-468E-91C8-E7FA7A0C8259}" dt="2024-09-13T14:01:16.976" v="1031" actId="1076"/>
          <ac:spMkLst>
            <pc:docMk/>
            <pc:sldMk cId="965462445" sldId="259"/>
            <ac:spMk id="22" creationId="{5428E2AA-3480-F298-7E12-5476FCDA66E4}"/>
          </ac:spMkLst>
        </pc:spChg>
        <pc:spChg chg="add mod">
          <ac:chgData name="Diogo Vieira" userId="334245cb-a471-46e3-80d7-827d9f59083c" providerId="ADAL" clId="{46075939-4543-468E-91C8-E7FA7A0C8259}" dt="2024-09-13T14:01:14.735" v="1030" actId="1076"/>
          <ac:spMkLst>
            <pc:docMk/>
            <pc:sldMk cId="965462445" sldId="259"/>
            <ac:spMk id="24" creationId="{936063F6-63E2-7E9E-3A6F-47EA9FB81B4E}"/>
          </ac:spMkLst>
        </pc:spChg>
        <pc:spChg chg="add mod">
          <ac:chgData name="Diogo Vieira" userId="334245cb-a471-46e3-80d7-827d9f59083c" providerId="ADAL" clId="{46075939-4543-468E-91C8-E7FA7A0C8259}" dt="2024-09-13T14:33:36.784" v="1219" actId="1076"/>
          <ac:spMkLst>
            <pc:docMk/>
            <pc:sldMk cId="965462445" sldId="259"/>
            <ac:spMk id="25" creationId="{D89F13B0-0FEA-642C-920E-3000EC527FDA}"/>
          </ac:spMkLst>
        </pc:spChg>
        <pc:spChg chg="add mod">
          <ac:chgData name="Diogo Vieira" userId="334245cb-a471-46e3-80d7-827d9f59083c" providerId="ADAL" clId="{46075939-4543-468E-91C8-E7FA7A0C8259}" dt="2024-09-13T14:01:07.296" v="1029" actId="1076"/>
          <ac:spMkLst>
            <pc:docMk/>
            <pc:sldMk cId="965462445" sldId="259"/>
            <ac:spMk id="26" creationId="{C7D20906-32EC-5CC0-D453-99132D8976DC}"/>
          </ac:spMkLst>
        </pc:spChg>
        <pc:picChg chg="add mod">
          <ac:chgData name="Diogo Vieira" userId="334245cb-a471-46e3-80d7-827d9f59083c" providerId="ADAL" clId="{46075939-4543-468E-91C8-E7FA7A0C8259}" dt="2024-09-13T13:49:01.622" v="895" actId="14100"/>
          <ac:picMkLst>
            <pc:docMk/>
            <pc:sldMk cId="965462445" sldId="259"/>
            <ac:picMk id="9" creationId="{D7D7AF3E-52EB-EB3B-449D-C34E9C8D26AF}"/>
          </ac:picMkLst>
        </pc:picChg>
        <pc:picChg chg="add del mod">
          <ac:chgData name="Diogo Vieira" userId="334245cb-a471-46e3-80d7-827d9f59083c" providerId="ADAL" clId="{46075939-4543-468E-91C8-E7FA7A0C8259}" dt="2024-09-13T13:40:26.666" v="763" actId="478"/>
          <ac:picMkLst>
            <pc:docMk/>
            <pc:sldMk cId="965462445" sldId="259"/>
            <ac:picMk id="13" creationId="{9B716BFF-1FA3-256F-CF5C-9754F58424A0}"/>
          </ac:picMkLst>
        </pc:picChg>
        <pc:picChg chg="add del mod">
          <ac:chgData name="Diogo Vieira" userId="334245cb-a471-46e3-80d7-827d9f59083c" providerId="ADAL" clId="{46075939-4543-468E-91C8-E7FA7A0C8259}" dt="2024-09-13T13:40:27.080" v="764" actId="478"/>
          <ac:picMkLst>
            <pc:docMk/>
            <pc:sldMk cId="965462445" sldId="259"/>
            <ac:picMk id="14" creationId="{9ABB4F37-0B21-2604-8F38-EC3131550E00}"/>
          </ac:picMkLst>
        </pc:picChg>
        <pc:picChg chg="add del mod">
          <ac:chgData name="Diogo Vieira" userId="334245cb-a471-46e3-80d7-827d9f59083c" providerId="ADAL" clId="{46075939-4543-468E-91C8-E7FA7A0C8259}" dt="2024-09-13T13:37:02.279" v="746" actId="478"/>
          <ac:picMkLst>
            <pc:docMk/>
            <pc:sldMk cId="965462445" sldId="259"/>
            <ac:picMk id="15" creationId="{F747D51F-8EAB-7C31-10C1-932D8DDE1443}"/>
          </ac:picMkLst>
        </pc:picChg>
        <pc:picChg chg="add del mod">
          <ac:chgData name="Diogo Vieira" userId="334245cb-a471-46e3-80d7-827d9f59083c" providerId="ADAL" clId="{46075939-4543-468E-91C8-E7FA7A0C8259}" dt="2024-09-13T13:40:28.373" v="765" actId="478"/>
          <ac:picMkLst>
            <pc:docMk/>
            <pc:sldMk cId="965462445" sldId="259"/>
            <ac:picMk id="16" creationId="{22288323-011F-7B9B-5CB7-106D6EC4588C}"/>
          </ac:picMkLst>
        </pc:picChg>
        <pc:picChg chg="add del mod">
          <ac:chgData name="Diogo Vieira" userId="334245cb-a471-46e3-80d7-827d9f59083c" providerId="ADAL" clId="{46075939-4543-468E-91C8-E7FA7A0C8259}" dt="2024-09-13T14:01:25.451" v="1033" actId="478"/>
          <ac:picMkLst>
            <pc:docMk/>
            <pc:sldMk cId="965462445" sldId="259"/>
            <ac:picMk id="27" creationId="{C2EF5E47-81B3-05B4-47D5-AA52339170B2}"/>
          </ac:picMkLst>
        </pc:picChg>
        <pc:picChg chg="add del mod">
          <ac:chgData name="Diogo Vieira" userId="334245cb-a471-46e3-80d7-827d9f59083c" providerId="ADAL" clId="{46075939-4543-468E-91C8-E7FA7A0C8259}" dt="2024-09-13T14:01:19.664" v="1032" actId="478"/>
          <ac:picMkLst>
            <pc:docMk/>
            <pc:sldMk cId="965462445" sldId="259"/>
            <ac:picMk id="28" creationId="{3D330E0A-F9D3-EB0D-9D31-A7432C17D961}"/>
          </ac:picMkLst>
        </pc:picChg>
        <pc:picChg chg="add del mod">
          <ac:chgData name="Diogo Vieira" userId="334245cb-a471-46e3-80d7-827d9f59083c" providerId="ADAL" clId="{46075939-4543-468E-91C8-E7FA7A0C8259}" dt="2024-09-13T14:01:25.451" v="1033" actId="478"/>
          <ac:picMkLst>
            <pc:docMk/>
            <pc:sldMk cId="965462445" sldId="259"/>
            <ac:picMk id="29" creationId="{1CBEC15B-F28F-A4F4-2609-2EA26B316DB3}"/>
          </ac:picMkLst>
        </pc:picChg>
        <pc:picChg chg="add del mod">
          <ac:chgData name="Diogo Vieira" userId="334245cb-a471-46e3-80d7-827d9f59083c" providerId="ADAL" clId="{46075939-4543-468E-91C8-E7FA7A0C8259}" dt="2024-09-13T14:01:25.451" v="1033" actId="478"/>
          <ac:picMkLst>
            <pc:docMk/>
            <pc:sldMk cId="965462445" sldId="259"/>
            <ac:picMk id="30" creationId="{B01EC0BA-9274-4E87-EFA4-999FEF71891A}"/>
          </ac:picMkLst>
        </pc:picChg>
      </pc:sldChg>
      <pc:sldChg chg="addSp delSp modSp add mod">
        <pc:chgData name="Diogo Vieira" userId="334245cb-a471-46e3-80d7-827d9f59083c" providerId="ADAL" clId="{46075939-4543-468E-91C8-E7FA7A0C8259}" dt="2024-09-16T19:00:17.795" v="5230" actId="1076"/>
        <pc:sldMkLst>
          <pc:docMk/>
          <pc:sldMk cId="2024461146" sldId="260"/>
        </pc:sldMkLst>
        <pc:spChg chg="del mod">
          <ac:chgData name="Diogo Vieira" userId="334245cb-a471-46e3-80d7-827d9f59083c" providerId="ADAL" clId="{46075939-4543-468E-91C8-E7FA7A0C8259}" dt="2024-09-16T13:43:44.730" v="3386" actId="478"/>
          <ac:spMkLst>
            <pc:docMk/>
            <pc:sldMk cId="2024461146" sldId="260"/>
            <ac:spMk id="2" creationId="{718A9318-3D12-835A-E195-895407595875}"/>
          </ac:spMkLst>
        </pc:spChg>
        <pc:spChg chg="del mod">
          <ac:chgData name="Diogo Vieira" userId="334245cb-a471-46e3-80d7-827d9f59083c" providerId="ADAL" clId="{46075939-4543-468E-91C8-E7FA7A0C8259}" dt="2024-09-13T14:02:11.174" v="1034" actId="478"/>
          <ac:spMkLst>
            <pc:docMk/>
            <pc:sldMk cId="2024461146" sldId="260"/>
            <ac:spMk id="3" creationId="{B4CEEF5E-F6A5-B3D9-902A-A94F27E96F3A}"/>
          </ac:spMkLst>
        </pc:spChg>
        <pc:spChg chg="add mod">
          <ac:chgData name="Diogo Vieira" userId="334245cb-a471-46e3-80d7-827d9f59083c" providerId="ADAL" clId="{46075939-4543-468E-91C8-E7FA7A0C8259}" dt="2024-09-16T13:46:54.899" v="3548" actId="1038"/>
          <ac:spMkLst>
            <pc:docMk/>
            <pc:sldMk cId="2024461146" sldId="260"/>
            <ac:spMk id="3" creationId="{CC7F7DE7-DE80-0333-4888-B056CD4B7F02}"/>
          </ac:spMkLst>
        </pc:spChg>
        <pc:spChg chg="del">
          <ac:chgData name="Diogo Vieira" userId="334245cb-a471-46e3-80d7-827d9f59083c" providerId="ADAL" clId="{46075939-4543-468E-91C8-E7FA7A0C8259}" dt="2024-09-13T16:27:57.297" v="2709" actId="478"/>
          <ac:spMkLst>
            <pc:docMk/>
            <pc:sldMk cId="2024461146" sldId="260"/>
            <ac:spMk id="7" creationId="{B9A08AD6-AA41-37C2-D44D-1132C318C580}"/>
          </ac:spMkLst>
        </pc:spChg>
        <pc:spChg chg="add del mod">
          <ac:chgData name="Diogo Vieira" userId="334245cb-a471-46e3-80d7-827d9f59083c" providerId="ADAL" clId="{46075939-4543-468E-91C8-E7FA7A0C8259}" dt="2024-09-16T13:43:47.166" v="3387" actId="478"/>
          <ac:spMkLst>
            <pc:docMk/>
            <pc:sldMk cId="2024461146" sldId="260"/>
            <ac:spMk id="8" creationId="{9B4AEF9D-765C-A0D4-74CF-A82F43FB8353}"/>
          </ac:spMkLst>
        </pc:spChg>
        <pc:spChg chg="add mod">
          <ac:chgData name="Diogo Vieira" userId="334245cb-a471-46e3-80d7-827d9f59083c" providerId="ADAL" clId="{46075939-4543-468E-91C8-E7FA7A0C8259}" dt="2024-09-16T18:59:11.662" v="5214" actId="164"/>
          <ac:spMkLst>
            <pc:docMk/>
            <pc:sldMk cId="2024461146" sldId="260"/>
            <ac:spMk id="16" creationId="{721A576A-DDE1-B1BF-E212-486617B09C69}"/>
          </ac:spMkLst>
        </pc:spChg>
        <pc:spChg chg="add mod">
          <ac:chgData name="Diogo Vieira" userId="334245cb-a471-46e3-80d7-827d9f59083c" providerId="ADAL" clId="{46075939-4543-468E-91C8-E7FA7A0C8259}" dt="2024-09-16T18:59:11.662" v="5214" actId="164"/>
          <ac:spMkLst>
            <pc:docMk/>
            <pc:sldMk cId="2024461146" sldId="260"/>
            <ac:spMk id="17" creationId="{B94EB281-4ED4-1FE0-4875-2CDF50BEA236}"/>
          </ac:spMkLst>
        </pc:spChg>
        <pc:spChg chg="add mod">
          <ac:chgData name="Diogo Vieira" userId="334245cb-a471-46e3-80d7-827d9f59083c" providerId="ADAL" clId="{46075939-4543-468E-91C8-E7FA7A0C8259}" dt="2024-09-16T18:59:11.662" v="5214" actId="164"/>
          <ac:spMkLst>
            <pc:docMk/>
            <pc:sldMk cId="2024461146" sldId="260"/>
            <ac:spMk id="18" creationId="{0A8729CC-184B-D83D-0942-C7055A2F4849}"/>
          </ac:spMkLst>
        </pc:spChg>
        <pc:spChg chg="add mod">
          <ac:chgData name="Diogo Vieira" userId="334245cb-a471-46e3-80d7-827d9f59083c" providerId="ADAL" clId="{46075939-4543-468E-91C8-E7FA7A0C8259}" dt="2024-09-16T18:59:11.662" v="5214" actId="164"/>
          <ac:spMkLst>
            <pc:docMk/>
            <pc:sldMk cId="2024461146" sldId="260"/>
            <ac:spMk id="19" creationId="{EAE8A339-55A4-C172-2C28-68B70BFE666C}"/>
          </ac:spMkLst>
        </pc:spChg>
        <pc:spChg chg="add mod">
          <ac:chgData name="Diogo Vieira" userId="334245cb-a471-46e3-80d7-827d9f59083c" providerId="ADAL" clId="{46075939-4543-468E-91C8-E7FA7A0C8259}" dt="2024-09-16T18:59:11.662" v="5214" actId="164"/>
          <ac:spMkLst>
            <pc:docMk/>
            <pc:sldMk cId="2024461146" sldId="260"/>
            <ac:spMk id="20" creationId="{4F8E6D02-78A3-7396-A91E-54EF7F19535E}"/>
          </ac:spMkLst>
        </pc:spChg>
        <pc:spChg chg="add mod">
          <ac:chgData name="Diogo Vieira" userId="334245cb-a471-46e3-80d7-827d9f59083c" providerId="ADAL" clId="{46075939-4543-468E-91C8-E7FA7A0C8259}" dt="2024-09-16T18:59:11.662" v="5214" actId="164"/>
          <ac:spMkLst>
            <pc:docMk/>
            <pc:sldMk cId="2024461146" sldId="260"/>
            <ac:spMk id="21" creationId="{5B641F10-B9CF-45CB-6550-3B3953666DBB}"/>
          </ac:spMkLst>
        </pc:spChg>
        <pc:spChg chg="add mod">
          <ac:chgData name="Diogo Vieira" userId="334245cb-a471-46e3-80d7-827d9f59083c" providerId="ADAL" clId="{46075939-4543-468E-91C8-E7FA7A0C8259}" dt="2024-09-16T19:00:17.795" v="5230" actId="1076"/>
          <ac:spMkLst>
            <pc:docMk/>
            <pc:sldMk cId="2024461146" sldId="260"/>
            <ac:spMk id="27" creationId="{2275FA58-61BD-ECA5-4FC2-5EFA07DF4045}"/>
          </ac:spMkLst>
        </pc:spChg>
        <pc:spChg chg="add mod">
          <ac:chgData name="Diogo Vieira" userId="334245cb-a471-46e3-80d7-827d9f59083c" providerId="ADAL" clId="{46075939-4543-468E-91C8-E7FA7A0C8259}" dt="2024-09-16T19:00:17.048" v="5227" actId="1076"/>
          <ac:spMkLst>
            <pc:docMk/>
            <pc:sldMk cId="2024461146" sldId="260"/>
            <ac:spMk id="28" creationId="{0AC9972F-DCF7-26BD-F362-16782B6F8799}"/>
          </ac:spMkLst>
        </pc:spChg>
        <pc:spChg chg="add del mod">
          <ac:chgData name="Diogo Vieira" userId="334245cb-a471-46e3-80d7-827d9f59083c" providerId="ADAL" clId="{46075939-4543-468E-91C8-E7FA7A0C8259}" dt="2024-09-13T16:10:28.745" v="2520" actId="22"/>
          <ac:spMkLst>
            <pc:docMk/>
            <pc:sldMk cId="2024461146" sldId="260"/>
            <ac:spMk id="30" creationId="{434829C0-5D00-82C1-2F1B-401F71D14878}"/>
          </ac:spMkLst>
        </pc:spChg>
        <pc:spChg chg="add del mod">
          <ac:chgData name="Diogo Vieira" userId="334245cb-a471-46e3-80d7-827d9f59083c" providerId="ADAL" clId="{46075939-4543-468E-91C8-E7FA7A0C8259}" dt="2024-09-13T16:24:31.440" v="2655" actId="478"/>
          <ac:spMkLst>
            <pc:docMk/>
            <pc:sldMk cId="2024461146" sldId="260"/>
            <ac:spMk id="31" creationId="{8AD42E6E-C42D-595C-F98D-D555E138398A}"/>
          </ac:spMkLst>
        </pc:spChg>
        <pc:spChg chg="add del mod">
          <ac:chgData name="Diogo Vieira" userId="334245cb-a471-46e3-80d7-827d9f59083c" providerId="ADAL" clId="{46075939-4543-468E-91C8-E7FA7A0C8259}" dt="2024-09-13T16:21:23.898" v="2604" actId="478"/>
          <ac:spMkLst>
            <pc:docMk/>
            <pc:sldMk cId="2024461146" sldId="260"/>
            <ac:spMk id="33" creationId="{3B0E7F20-9222-A2DC-7B72-932E765E8A49}"/>
          </ac:spMkLst>
        </pc:spChg>
        <pc:spChg chg="add del mod">
          <ac:chgData name="Diogo Vieira" userId="334245cb-a471-46e3-80d7-827d9f59083c" providerId="ADAL" clId="{46075939-4543-468E-91C8-E7FA7A0C8259}" dt="2024-09-13T16:21:45.683" v="2611" actId="478"/>
          <ac:spMkLst>
            <pc:docMk/>
            <pc:sldMk cId="2024461146" sldId="260"/>
            <ac:spMk id="36" creationId="{477D1722-CB8A-317D-0387-323752C0B66F}"/>
          </ac:spMkLst>
        </pc:spChg>
        <pc:spChg chg="add mod">
          <ac:chgData name="Diogo Vieira" userId="334245cb-a471-46e3-80d7-827d9f59083c" providerId="ADAL" clId="{46075939-4543-468E-91C8-E7FA7A0C8259}" dt="2024-09-13T16:36:10.054" v="2912" actId="1076"/>
          <ac:spMkLst>
            <pc:docMk/>
            <pc:sldMk cId="2024461146" sldId="260"/>
            <ac:spMk id="39" creationId="{2B9E9DE8-2FA7-5904-7BAD-58F510911294}"/>
          </ac:spMkLst>
        </pc:spChg>
        <pc:spChg chg="add del mod">
          <ac:chgData name="Diogo Vieira" userId="334245cb-a471-46e3-80d7-827d9f59083c" providerId="ADAL" clId="{46075939-4543-468E-91C8-E7FA7A0C8259}" dt="2024-09-13T16:34:47.082" v="2866" actId="478"/>
          <ac:spMkLst>
            <pc:docMk/>
            <pc:sldMk cId="2024461146" sldId="260"/>
            <ac:spMk id="40" creationId="{0362423B-DCE3-2349-B96B-B473674B5296}"/>
          </ac:spMkLst>
        </pc:spChg>
        <pc:spChg chg="add mod">
          <ac:chgData name="Diogo Vieira" userId="334245cb-a471-46e3-80d7-827d9f59083c" providerId="ADAL" clId="{46075939-4543-468E-91C8-E7FA7A0C8259}" dt="2024-09-16T19:00:17.200" v="5228" actId="1076"/>
          <ac:spMkLst>
            <pc:docMk/>
            <pc:sldMk cId="2024461146" sldId="260"/>
            <ac:spMk id="43" creationId="{99BD6805-4B75-237F-ADE7-2D0DA1304054}"/>
          </ac:spMkLst>
        </pc:spChg>
        <pc:spChg chg="add del mod">
          <ac:chgData name="Diogo Vieira" userId="334245cb-a471-46e3-80d7-827d9f59083c" providerId="ADAL" clId="{46075939-4543-468E-91C8-E7FA7A0C8259}" dt="2024-09-13T16:36:32.082" v="2919" actId="478"/>
          <ac:spMkLst>
            <pc:docMk/>
            <pc:sldMk cId="2024461146" sldId="260"/>
            <ac:spMk id="47" creationId="{CC0F6EF9-2E86-517D-B455-CDDDFADD189E}"/>
          </ac:spMkLst>
        </pc:spChg>
        <pc:spChg chg="add mod">
          <ac:chgData name="Diogo Vieira" userId="334245cb-a471-46e3-80d7-827d9f59083c" providerId="ADAL" clId="{46075939-4543-468E-91C8-E7FA7A0C8259}" dt="2024-09-16T19:00:17.200" v="5228" actId="1076"/>
          <ac:spMkLst>
            <pc:docMk/>
            <pc:sldMk cId="2024461146" sldId="260"/>
            <ac:spMk id="48" creationId="{34B575C3-8901-E68C-0EAD-BE263D05F878}"/>
          </ac:spMkLst>
        </pc:spChg>
        <pc:grpChg chg="add mod">
          <ac:chgData name="Diogo Vieira" userId="334245cb-a471-46e3-80d7-827d9f59083c" providerId="ADAL" clId="{46075939-4543-468E-91C8-E7FA7A0C8259}" dt="2024-09-16T19:00:17.795" v="5230" actId="1076"/>
          <ac:grpSpMkLst>
            <pc:docMk/>
            <pc:sldMk cId="2024461146" sldId="260"/>
            <ac:grpSpMk id="2" creationId="{72CA551D-8C3C-E91B-C510-8C94D14C8BE7}"/>
          </ac:grpSpMkLst>
        </pc:grpChg>
        <pc:graphicFrameChg chg="add mod modGraphic">
          <ac:chgData name="Diogo Vieira" userId="334245cb-a471-46e3-80d7-827d9f59083c" providerId="ADAL" clId="{46075939-4543-468E-91C8-E7FA7A0C8259}" dt="2024-09-16T19:00:17.048" v="5227" actId="1076"/>
          <ac:graphicFrameMkLst>
            <pc:docMk/>
            <pc:sldMk cId="2024461146" sldId="260"/>
            <ac:graphicFrameMk id="37" creationId="{0AB5443E-18B1-BD70-5A34-D01A1AC2379C}"/>
          </ac:graphicFrameMkLst>
        </pc:graphicFrameChg>
        <pc:graphicFrameChg chg="add mod modGraphic">
          <ac:chgData name="Diogo Vieira" userId="334245cb-a471-46e3-80d7-827d9f59083c" providerId="ADAL" clId="{46075939-4543-468E-91C8-E7FA7A0C8259}" dt="2024-09-16T19:00:17.048" v="5227" actId="1076"/>
          <ac:graphicFrameMkLst>
            <pc:docMk/>
            <pc:sldMk cId="2024461146" sldId="260"/>
            <ac:graphicFrameMk id="38" creationId="{715C4C1D-CB31-66BF-1E93-256CCD11467C}"/>
          </ac:graphicFrameMkLst>
        </pc:graphicFrameChg>
        <pc:picChg chg="add del">
          <ac:chgData name="Diogo Vieira" userId="334245cb-a471-46e3-80d7-827d9f59083c" providerId="ADAL" clId="{46075939-4543-468E-91C8-E7FA7A0C8259}" dt="2024-09-13T14:13:48.697" v="1065" actId="478"/>
          <ac:picMkLst>
            <pc:docMk/>
            <pc:sldMk cId="2024461146" sldId="260"/>
            <ac:picMk id="9" creationId="{945BD503-C09E-EBA4-A8D2-39F76980504D}"/>
          </ac:picMkLst>
        </pc:picChg>
        <pc:picChg chg="add mod">
          <ac:chgData name="Diogo Vieira" userId="334245cb-a471-46e3-80d7-827d9f59083c" providerId="ADAL" clId="{46075939-4543-468E-91C8-E7FA7A0C8259}" dt="2024-09-16T18:59:11.662" v="5214" actId="164"/>
          <ac:picMkLst>
            <pc:docMk/>
            <pc:sldMk cId="2024461146" sldId="260"/>
            <ac:picMk id="10" creationId="{4721FB3B-BAC7-AD8E-2F78-1016DF0FD70B}"/>
          </ac:picMkLst>
        </pc:picChg>
        <pc:picChg chg="add mod">
          <ac:chgData name="Diogo Vieira" userId="334245cb-a471-46e3-80d7-827d9f59083c" providerId="ADAL" clId="{46075939-4543-468E-91C8-E7FA7A0C8259}" dt="2024-09-16T18:59:11.662" v="5214" actId="164"/>
          <ac:picMkLst>
            <pc:docMk/>
            <pc:sldMk cId="2024461146" sldId="260"/>
            <ac:picMk id="11" creationId="{6A9A2CFE-B363-7537-D2F0-416448C571D7}"/>
          </ac:picMkLst>
        </pc:picChg>
        <pc:picChg chg="add mod">
          <ac:chgData name="Diogo Vieira" userId="334245cb-a471-46e3-80d7-827d9f59083c" providerId="ADAL" clId="{46075939-4543-468E-91C8-E7FA7A0C8259}" dt="2024-09-16T18:59:11.662" v="5214" actId="164"/>
          <ac:picMkLst>
            <pc:docMk/>
            <pc:sldMk cId="2024461146" sldId="260"/>
            <ac:picMk id="12" creationId="{26645D04-E38F-8815-E831-4091D2122CC6}"/>
          </ac:picMkLst>
        </pc:picChg>
        <pc:picChg chg="add mod">
          <ac:chgData name="Diogo Vieira" userId="334245cb-a471-46e3-80d7-827d9f59083c" providerId="ADAL" clId="{46075939-4543-468E-91C8-E7FA7A0C8259}" dt="2024-09-16T18:59:11.662" v="5214" actId="164"/>
          <ac:picMkLst>
            <pc:docMk/>
            <pc:sldMk cId="2024461146" sldId="260"/>
            <ac:picMk id="13" creationId="{38F3D559-4365-35DF-9001-C8C3615C97E0}"/>
          </ac:picMkLst>
        </pc:picChg>
        <pc:picChg chg="add mod">
          <ac:chgData name="Diogo Vieira" userId="334245cb-a471-46e3-80d7-827d9f59083c" providerId="ADAL" clId="{46075939-4543-468E-91C8-E7FA7A0C8259}" dt="2024-09-16T18:59:11.662" v="5214" actId="164"/>
          <ac:picMkLst>
            <pc:docMk/>
            <pc:sldMk cId="2024461146" sldId="260"/>
            <ac:picMk id="14" creationId="{2E8FA57D-B570-2F90-2724-672F8A73764A}"/>
          </ac:picMkLst>
        </pc:picChg>
        <pc:picChg chg="add mod">
          <ac:chgData name="Diogo Vieira" userId="334245cb-a471-46e3-80d7-827d9f59083c" providerId="ADAL" clId="{46075939-4543-468E-91C8-E7FA7A0C8259}" dt="2024-09-16T18:59:11.662" v="5214" actId="164"/>
          <ac:picMkLst>
            <pc:docMk/>
            <pc:sldMk cId="2024461146" sldId="260"/>
            <ac:picMk id="15" creationId="{70548CED-0AAC-7430-C14D-416D72EA5DAE}"/>
          </ac:picMkLst>
        </pc:picChg>
        <pc:picChg chg="add mod">
          <ac:chgData name="Diogo Vieira" userId="334245cb-a471-46e3-80d7-827d9f59083c" providerId="ADAL" clId="{46075939-4543-468E-91C8-E7FA7A0C8259}" dt="2024-09-13T16:37:07.030" v="2927" actId="1076"/>
          <ac:picMkLst>
            <pc:docMk/>
            <pc:sldMk cId="2024461146" sldId="260"/>
            <ac:picMk id="22" creationId="{30AE8EE3-CBAA-444D-21D0-8B16F76B53D4}"/>
          </ac:picMkLst>
        </pc:picChg>
        <pc:picChg chg="add mod">
          <ac:chgData name="Diogo Vieira" userId="334245cb-a471-46e3-80d7-827d9f59083c" providerId="ADAL" clId="{46075939-4543-468E-91C8-E7FA7A0C8259}" dt="2024-09-16T19:00:17.048" v="5227" actId="1076"/>
          <ac:picMkLst>
            <pc:docMk/>
            <pc:sldMk cId="2024461146" sldId="260"/>
            <ac:picMk id="23" creationId="{79D6D5CE-BE0B-A534-39E8-4E192EB65B52}"/>
          </ac:picMkLst>
        </pc:picChg>
        <pc:picChg chg="add mod">
          <ac:chgData name="Diogo Vieira" userId="334245cb-a471-46e3-80d7-827d9f59083c" providerId="ADAL" clId="{46075939-4543-468E-91C8-E7FA7A0C8259}" dt="2024-09-13T16:37:07.030" v="2927" actId="1076"/>
          <ac:picMkLst>
            <pc:docMk/>
            <pc:sldMk cId="2024461146" sldId="260"/>
            <ac:picMk id="24" creationId="{D72AAC5A-2F77-498A-C3F1-BD6D9129426A}"/>
          </ac:picMkLst>
        </pc:picChg>
        <pc:picChg chg="add mod">
          <ac:chgData name="Diogo Vieira" userId="334245cb-a471-46e3-80d7-827d9f59083c" providerId="ADAL" clId="{46075939-4543-468E-91C8-E7FA7A0C8259}" dt="2024-09-13T16:37:07.030" v="2927" actId="1076"/>
          <ac:picMkLst>
            <pc:docMk/>
            <pc:sldMk cId="2024461146" sldId="260"/>
            <ac:picMk id="25" creationId="{ADB2B5B5-70D1-D087-2B81-39D8E7F48E71}"/>
          </ac:picMkLst>
        </pc:picChg>
        <pc:picChg chg="add mod">
          <ac:chgData name="Diogo Vieira" userId="334245cb-a471-46e3-80d7-827d9f59083c" providerId="ADAL" clId="{46075939-4543-468E-91C8-E7FA7A0C8259}" dt="2024-09-16T14:42:30.707" v="3955" actId="1035"/>
          <ac:picMkLst>
            <pc:docMk/>
            <pc:sldMk cId="2024461146" sldId="260"/>
            <ac:picMk id="26" creationId="{F2FFED43-F2B5-69DA-E839-B831B499C625}"/>
          </ac:picMkLst>
        </pc:picChg>
        <pc:picChg chg="add mod">
          <ac:chgData name="Diogo Vieira" userId="334245cb-a471-46e3-80d7-827d9f59083c" providerId="ADAL" clId="{46075939-4543-468E-91C8-E7FA7A0C8259}" dt="2024-09-16T19:00:17.048" v="5227" actId="1076"/>
          <ac:picMkLst>
            <pc:docMk/>
            <pc:sldMk cId="2024461146" sldId="260"/>
            <ac:picMk id="35" creationId="{C2468968-59AF-88BE-501B-DA246097B04C}"/>
          </ac:picMkLst>
        </pc:picChg>
        <pc:picChg chg="add del mod">
          <ac:chgData name="Diogo Vieira" userId="334245cb-a471-46e3-80d7-827d9f59083c" providerId="ADAL" clId="{46075939-4543-468E-91C8-E7FA7A0C8259}" dt="2024-09-13T16:35:11.736" v="2876" actId="478"/>
          <ac:picMkLst>
            <pc:docMk/>
            <pc:sldMk cId="2024461146" sldId="260"/>
            <ac:picMk id="42" creationId="{B2B3EFF3-4324-FB36-2DB6-0E8146633CCB}"/>
          </ac:picMkLst>
        </pc:picChg>
        <pc:cxnChg chg="add del mod">
          <ac:chgData name="Diogo Vieira" userId="334245cb-a471-46e3-80d7-827d9f59083c" providerId="ADAL" clId="{46075939-4543-468E-91C8-E7FA7A0C8259}" dt="2024-09-13T16:35:39.105" v="2908" actId="478"/>
          <ac:cxnSpMkLst>
            <pc:docMk/>
            <pc:sldMk cId="2024461146" sldId="260"/>
            <ac:cxnSpMk id="45" creationId="{1ABB9A59-3DB3-50E9-B017-188BC14874D6}"/>
          </ac:cxnSpMkLst>
        </pc:cxnChg>
      </pc:sldChg>
      <pc:sldChg chg="addSp delSp modSp new del mod">
        <pc:chgData name="Diogo Vieira" userId="334245cb-a471-46e3-80d7-827d9f59083c" providerId="ADAL" clId="{46075939-4543-468E-91C8-E7FA7A0C8259}" dt="2024-09-16T18:55:21.123" v="5205" actId="2696"/>
        <pc:sldMkLst>
          <pc:docMk/>
          <pc:sldMk cId="1667041671" sldId="261"/>
        </pc:sldMkLst>
        <pc:spChg chg="del">
          <ac:chgData name="Diogo Vieira" userId="334245cb-a471-46e3-80d7-827d9f59083c" providerId="ADAL" clId="{46075939-4543-468E-91C8-E7FA7A0C8259}" dt="2024-09-13T15:03:30.011" v="1628" actId="478"/>
          <ac:spMkLst>
            <pc:docMk/>
            <pc:sldMk cId="1667041671" sldId="261"/>
            <ac:spMk id="3" creationId="{7D0185D8-D602-681E-BA6B-94D605CB47DE}"/>
          </ac:spMkLst>
        </pc:spChg>
        <pc:spChg chg="add mod">
          <ac:chgData name="Diogo Vieira" userId="334245cb-a471-46e3-80d7-827d9f59083c" providerId="ADAL" clId="{46075939-4543-468E-91C8-E7FA7A0C8259}" dt="2024-09-13T15:15:15.050" v="1897"/>
          <ac:spMkLst>
            <pc:docMk/>
            <pc:sldMk cId="1667041671" sldId="261"/>
            <ac:spMk id="4" creationId="{42A51421-5E3F-2CAB-D7BF-91AB93AAA114}"/>
          </ac:spMkLst>
        </pc:spChg>
        <pc:picChg chg="add mod">
          <ac:chgData name="Diogo Vieira" userId="334245cb-a471-46e3-80d7-827d9f59083c" providerId="ADAL" clId="{46075939-4543-468E-91C8-E7FA7A0C8259}" dt="2024-09-13T15:03:27.923" v="1627" actId="1076"/>
          <ac:picMkLst>
            <pc:docMk/>
            <pc:sldMk cId="1667041671" sldId="261"/>
            <ac:picMk id="8" creationId="{9665EBAD-744B-907E-EE99-B38364D5B4BD}"/>
          </ac:picMkLst>
        </pc:picChg>
        <pc:picChg chg="add mod">
          <ac:chgData name="Diogo Vieira" userId="334245cb-a471-46e3-80d7-827d9f59083c" providerId="ADAL" clId="{46075939-4543-468E-91C8-E7FA7A0C8259}" dt="2024-09-13T15:03:27.923" v="1627" actId="1076"/>
          <ac:picMkLst>
            <pc:docMk/>
            <pc:sldMk cId="1667041671" sldId="261"/>
            <ac:picMk id="14" creationId="{A5F8E264-8AAA-DE6F-06F0-BF2F16AA5E91}"/>
          </ac:picMkLst>
        </pc:picChg>
        <pc:picChg chg="add mod">
          <ac:chgData name="Diogo Vieira" userId="334245cb-a471-46e3-80d7-827d9f59083c" providerId="ADAL" clId="{46075939-4543-468E-91C8-E7FA7A0C8259}" dt="2024-09-13T15:03:27.923" v="1627" actId="1076"/>
          <ac:picMkLst>
            <pc:docMk/>
            <pc:sldMk cId="1667041671" sldId="261"/>
            <ac:picMk id="16" creationId="{33100B40-40AA-C25C-5621-C727C4357768}"/>
          </ac:picMkLst>
        </pc:picChg>
        <pc:picChg chg="add mod">
          <ac:chgData name="Diogo Vieira" userId="334245cb-a471-46e3-80d7-827d9f59083c" providerId="ADAL" clId="{46075939-4543-468E-91C8-E7FA7A0C8259}" dt="2024-09-13T15:03:27.923" v="1627" actId="1076"/>
          <ac:picMkLst>
            <pc:docMk/>
            <pc:sldMk cId="1667041671" sldId="261"/>
            <ac:picMk id="18" creationId="{B0BF42F0-4D5D-728F-1BE8-51C29B54989B}"/>
          </ac:picMkLst>
        </pc:picChg>
        <pc:picChg chg="add mod">
          <ac:chgData name="Diogo Vieira" userId="334245cb-a471-46e3-80d7-827d9f59083c" providerId="ADAL" clId="{46075939-4543-468E-91C8-E7FA7A0C8259}" dt="2024-09-13T15:03:27.923" v="1627" actId="1076"/>
          <ac:picMkLst>
            <pc:docMk/>
            <pc:sldMk cId="1667041671" sldId="261"/>
            <ac:picMk id="20" creationId="{2E22C3A2-77E0-F100-14F3-4BA4C4CEF930}"/>
          </ac:picMkLst>
        </pc:picChg>
        <pc:picChg chg="add mod">
          <ac:chgData name="Diogo Vieira" userId="334245cb-a471-46e3-80d7-827d9f59083c" providerId="ADAL" clId="{46075939-4543-468E-91C8-E7FA7A0C8259}" dt="2024-09-13T15:03:27.923" v="1627" actId="1076"/>
          <ac:picMkLst>
            <pc:docMk/>
            <pc:sldMk cId="1667041671" sldId="261"/>
            <ac:picMk id="22" creationId="{B7DDA198-D915-6B92-3F2E-EC9949C1A79F}"/>
          </ac:picMkLst>
        </pc:picChg>
        <pc:picChg chg="add mod">
          <ac:chgData name="Diogo Vieira" userId="334245cb-a471-46e3-80d7-827d9f59083c" providerId="ADAL" clId="{46075939-4543-468E-91C8-E7FA7A0C8259}" dt="2024-09-13T15:03:27.923" v="1627" actId="1076"/>
          <ac:picMkLst>
            <pc:docMk/>
            <pc:sldMk cId="1667041671" sldId="261"/>
            <ac:picMk id="24" creationId="{096B828F-3144-3876-F66E-1D82DD0990A6}"/>
          </ac:picMkLst>
        </pc:picChg>
        <pc:picChg chg="add mod">
          <ac:chgData name="Diogo Vieira" userId="334245cb-a471-46e3-80d7-827d9f59083c" providerId="ADAL" clId="{46075939-4543-468E-91C8-E7FA7A0C8259}" dt="2024-09-13T15:03:27.923" v="1627" actId="1076"/>
          <ac:picMkLst>
            <pc:docMk/>
            <pc:sldMk cId="1667041671" sldId="261"/>
            <ac:picMk id="33" creationId="{FEBA8F00-B2D0-4467-1B99-833638998EA3}"/>
          </ac:picMkLst>
        </pc:picChg>
      </pc:sldChg>
      <pc:sldChg chg="addSp delSp modSp add del mod modAnim">
        <pc:chgData name="Diogo Vieira" userId="334245cb-a471-46e3-80d7-827d9f59083c" providerId="ADAL" clId="{46075939-4543-468E-91C8-E7FA7A0C8259}" dt="2024-09-16T16:02:12.362" v="4813" actId="2696"/>
        <pc:sldMkLst>
          <pc:docMk/>
          <pc:sldMk cId="2883964342" sldId="262"/>
        </pc:sldMkLst>
        <pc:spChg chg="mod">
          <ac:chgData name="Diogo Vieira" userId="334245cb-a471-46e3-80d7-827d9f59083c" providerId="ADAL" clId="{46075939-4543-468E-91C8-E7FA7A0C8259}" dt="2024-09-16T13:46:39.454" v="3527" actId="1037"/>
          <ac:spMkLst>
            <pc:docMk/>
            <pc:sldMk cId="2883964342" sldId="262"/>
            <ac:spMk id="2" creationId="{718A9318-3D12-835A-E195-895407595875}"/>
          </ac:spMkLst>
        </pc:spChg>
        <pc:spChg chg="mod">
          <ac:chgData name="Diogo Vieira" userId="334245cb-a471-46e3-80d7-827d9f59083c" providerId="ADAL" clId="{46075939-4543-468E-91C8-E7FA7A0C8259}" dt="2024-09-16T13:46:00.198" v="3511" actId="1037"/>
          <ac:spMkLst>
            <pc:docMk/>
            <pc:sldMk cId="2883964342" sldId="262"/>
            <ac:spMk id="3" creationId="{B4CEEF5E-F6A5-B3D9-902A-A94F27E96F3A}"/>
          </ac:spMkLst>
        </pc:spChg>
        <pc:spChg chg="mod">
          <ac:chgData name="Diogo Vieira" userId="334245cb-a471-46e3-80d7-827d9f59083c" providerId="ADAL" clId="{46075939-4543-468E-91C8-E7FA7A0C8259}" dt="2024-09-16T13:46:17.087" v="3515" actId="1076"/>
          <ac:spMkLst>
            <pc:docMk/>
            <pc:sldMk cId="2883964342" sldId="262"/>
            <ac:spMk id="10" creationId="{309CF3E0-6819-388C-1420-F0196DF5107C}"/>
          </ac:spMkLst>
        </pc:spChg>
        <pc:spChg chg="mod ord">
          <ac:chgData name="Diogo Vieira" userId="334245cb-a471-46e3-80d7-827d9f59083c" providerId="ADAL" clId="{46075939-4543-468E-91C8-E7FA7A0C8259}" dt="2024-09-16T13:46:00.198" v="3511" actId="1037"/>
          <ac:spMkLst>
            <pc:docMk/>
            <pc:sldMk cId="2883964342" sldId="262"/>
            <ac:spMk id="11" creationId="{187B1C07-182A-A723-F4B6-D40B92770CB1}"/>
          </ac:spMkLst>
        </pc:spChg>
        <pc:spChg chg="mod ord">
          <ac:chgData name="Diogo Vieira" userId="334245cb-a471-46e3-80d7-827d9f59083c" providerId="ADAL" clId="{46075939-4543-468E-91C8-E7FA7A0C8259}" dt="2024-09-16T13:46:00.198" v="3511" actId="1037"/>
          <ac:spMkLst>
            <pc:docMk/>
            <pc:sldMk cId="2883964342" sldId="262"/>
            <ac:spMk id="12" creationId="{751F3665-87D7-7BE7-7B8F-92D7C587FB6E}"/>
          </ac:spMkLst>
        </pc:spChg>
        <pc:spChg chg="mod">
          <ac:chgData name="Diogo Vieira" userId="334245cb-a471-46e3-80d7-827d9f59083c" providerId="ADAL" clId="{46075939-4543-468E-91C8-E7FA7A0C8259}" dt="2024-09-16T13:46:00.198" v="3511" actId="1037"/>
          <ac:spMkLst>
            <pc:docMk/>
            <pc:sldMk cId="2883964342" sldId="262"/>
            <ac:spMk id="13" creationId="{B250D65C-EAC1-BB96-E8EC-ACA788B9741F}"/>
          </ac:spMkLst>
        </pc:spChg>
        <pc:spChg chg="add del mod">
          <ac:chgData name="Diogo Vieira" userId="334245cb-a471-46e3-80d7-827d9f59083c" providerId="ADAL" clId="{46075939-4543-468E-91C8-E7FA7A0C8259}" dt="2024-09-16T13:46:19.306" v="3516" actId="478"/>
          <ac:spMkLst>
            <pc:docMk/>
            <pc:sldMk cId="2883964342" sldId="262"/>
            <ac:spMk id="14" creationId="{F5D6D6F1-98AA-8DAA-A49E-C6FAC04FED93}"/>
          </ac:spMkLst>
        </pc:spChg>
        <pc:spChg chg="add del mod">
          <ac:chgData name="Diogo Vieira" userId="334245cb-a471-46e3-80d7-827d9f59083c" providerId="ADAL" clId="{46075939-4543-468E-91C8-E7FA7A0C8259}" dt="2024-09-16T14:56:24.273" v="4309" actId="21"/>
          <ac:spMkLst>
            <pc:docMk/>
            <pc:sldMk cId="2883964342" sldId="262"/>
            <ac:spMk id="15" creationId="{71768F8A-05F5-296B-B7D7-7AF1F8D2A001}"/>
          </ac:spMkLst>
        </pc:spChg>
        <pc:spChg chg="mod">
          <ac:chgData name="Diogo Vieira" userId="334245cb-a471-46e3-80d7-827d9f59083c" providerId="ADAL" clId="{46075939-4543-468E-91C8-E7FA7A0C8259}" dt="2024-09-16T13:46:00.198" v="3511" actId="1037"/>
          <ac:spMkLst>
            <pc:docMk/>
            <pc:sldMk cId="2883964342" sldId="262"/>
            <ac:spMk id="17" creationId="{1CCF7DF1-5ADD-7961-62F4-1EC888350248}"/>
          </ac:spMkLst>
        </pc:spChg>
        <pc:spChg chg="mod">
          <ac:chgData name="Diogo Vieira" userId="334245cb-a471-46e3-80d7-827d9f59083c" providerId="ADAL" clId="{46075939-4543-468E-91C8-E7FA7A0C8259}" dt="2024-09-16T13:46:00.198" v="3511" actId="1037"/>
          <ac:spMkLst>
            <pc:docMk/>
            <pc:sldMk cId="2883964342" sldId="262"/>
            <ac:spMk id="19" creationId="{5128525F-4B21-0238-6B79-AE82CA3D2675}"/>
          </ac:spMkLst>
        </pc:spChg>
        <pc:spChg chg="mod ord">
          <ac:chgData name="Diogo Vieira" userId="334245cb-a471-46e3-80d7-827d9f59083c" providerId="ADAL" clId="{46075939-4543-468E-91C8-E7FA7A0C8259}" dt="2024-09-16T13:46:00.198" v="3511" actId="1037"/>
          <ac:spMkLst>
            <pc:docMk/>
            <pc:sldMk cId="2883964342" sldId="262"/>
            <ac:spMk id="21" creationId="{C6894CB6-F263-E7A1-F096-940870AC3ABA}"/>
          </ac:spMkLst>
        </pc:spChg>
        <pc:spChg chg="mod ord">
          <ac:chgData name="Diogo Vieira" userId="334245cb-a471-46e3-80d7-827d9f59083c" providerId="ADAL" clId="{46075939-4543-468E-91C8-E7FA7A0C8259}" dt="2024-09-16T13:46:00.198" v="3511" actId="1037"/>
          <ac:spMkLst>
            <pc:docMk/>
            <pc:sldMk cId="2883964342" sldId="262"/>
            <ac:spMk id="23" creationId="{57CB66F9-1D32-13EC-EBEA-F72809BFD59A}"/>
          </ac:spMkLst>
        </pc:spChg>
        <pc:spChg chg="mod ord">
          <ac:chgData name="Diogo Vieira" userId="334245cb-a471-46e3-80d7-827d9f59083c" providerId="ADAL" clId="{46075939-4543-468E-91C8-E7FA7A0C8259}" dt="2024-09-16T13:46:00.198" v="3511" actId="1037"/>
          <ac:spMkLst>
            <pc:docMk/>
            <pc:sldMk cId="2883964342" sldId="262"/>
            <ac:spMk id="25" creationId="{BA6E5DF2-0F95-F526-1014-FAFCC701B9E3}"/>
          </ac:spMkLst>
        </pc:spChg>
        <pc:spChg chg="mod ord">
          <ac:chgData name="Diogo Vieira" userId="334245cb-a471-46e3-80d7-827d9f59083c" providerId="ADAL" clId="{46075939-4543-468E-91C8-E7FA7A0C8259}" dt="2024-09-16T13:46:00.198" v="3511" actId="1037"/>
          <ac:spMkLst>
            <pc:docMk/>
            <pc:sldMk cId="2883964342" sldId="262"/>
            <ac:spMk id="26" creationId="{C4B7C4C5-14B0-2F7D-3C1F-C8DBC851FF8E}"/>
          </ac:spMkLst>
        </pc:spChg>
        <pc:spChg chg="mod">
          <ac:chgData name="Diogo Vieira" userId="334245cb-a471-46e3-80d7-827d9f59083c" providerId="ADAL" clId="{46075939-4543-468E-91C8-E7FA7A0C8259}" dt="2024-09-16T13:46:00.198" v="3511" actId="1037"/>
          <ac:spMkLst>
            <pc:docMk/>
            <pc:sldMk cId="2883964342" sldId="262"/>
            <ac:spMk id="27" creationId="{EBC0FFDB-97E6-13D9-1B11-66C8DFAB4A58}"/>
          </ac:spMkLst>
        </pc:spChg>
        <pc:spChg chg="mod">
          <ac:chgData name="Diogo Vieira" userId="334245cb-a471-46e3-80d7-827d9f59083c" providerId="ADAL" clId="{46075939-4543-468E-91C8-E7FA7A0C8259}" dt="2024-09-16T13:46:00.198" v="3511" actId="1037"/>
          <ac:spMkLst>
            <pc:docMk/>
            <pc:sldMk cId="2883964342" sldId="262"/>
            <ac:spMk id="28" creationId="{9F6D1064-33B1-51CB-82D0-FA9B2AB64557}"/>
          </ac:spMkLst>
        </pc:spChg>
        <pc:spChg chg="mod">
          <ac:chgData name="Diogo Vieira" userId="334245cb-a471-46e3-80d7-827d9f59083c" providerId="ADAL" clId="{46075939-4543-468E-91C8-E7FA7A0C8259}" dt="2024-09-16T13:46:00.198" v="3511" actId="1037"/>
          <ac:spMkLst>
            <pc:docMk/>
            <pc:sldMk cId="2883964342" sldId="262"/>
            <ac:spMk id="30" creationId="{F8FED8E5-5EBE-549C-1C6D-166C1AD0F63D}"/>
          </ac:spMkLst>
        </pc:spChg>
        <pc:spChg chg="mod">
          <ac:chgData name="Diogo Vieira" userId="334245cb-a471-46e3-80d7-827d9f59083c" providerId="ADAL" clId="{46075939-4543-468E-91C8-E7FA7A0C8259}" dt="2024-09-16T13:46:00.198" v="3511" actId="1037"/>
          <ac:spMkLst>
            <pc:docMk/>
            <pc:sldMk cId="2883964342" sldId="262"/>
            <ac:spMk id="31" creationId="{807F33EE-ACF1-32FA-6F25-34850D10FB3C}"/>
          </ac:spMkLst>
        </pc:spChg>
        <pc:spChg chg="mod">
          <ac:chgData name="Diogo Vieira" userId="334245cb-a471-46e3-80d7-827d9f59083c" providerId="ADAL" clId="{46075939-4543-468E-91C8-E7FA7A0C8259}" dt="2024-09-16T13:46:00.198" v="3511" actId="1037"/>
          <ac:spMkLst>
            <pc:docMk/>
            <pc:sldMk cId="2883964342" sldId="262"/>
            <ac:spMk id="32" creationId="{782088A2-27FD-968E-2221-2F1DB9D72471}"/>
          </ac:spMkLst>
        </pc:spChg>
        <pc:spChg chg="mod">
          <ac:chgData name="Diogo Vieira" userId="334245cb-a471-46e3-80d7-827d9f59083c" providerId="ADAL" clId="{46075939-4543-468E-91C8-E7FA7A0C8259}" dt="2024-09-16T13:46:00.198" v="3511" actId="1037"/>
          <ac:spMkLst>
            <pc:docMk/>
            <pc:sldMk cId="2883964342" sldId="262"/>
            <ac:spMk id="35" creationId="{FF2604AD-9223-0094-82B4-F80D98FF4155}"/>
          </ac:spMkLst>
        </pc:spChg>
        <pc:spChg chg="mod">
          <ac:chgData name="Diogo Vieira" userId="334245cb-a471-46e3-80d7-827d9f59083c" providerId="ADAL" clId="{46075939-4543-468E-91C8-E7FA7A0C8259}" dt="2024-09-16T13:46:00.198" v="3511" actId="1037"/>
          <ac:spMkLst>
            <pc:docMk/>
            <pc:sldMk cId="2883964342" sldId="262"/>
            <ac:spMk id="37" creationId="{A2047247-336D-90DD-EA9D-D2D83428FDDD}"/>
          </ac:spMkLst>
        </pc:spChg>
        <pc:spChg chg="mod">
          <ac:chgData name="Diogo Vieira" userId="334245cb-a471-46e3-80d7-827d9f59083c" providerId="ADAL" clId="{46075939-4543-468E-91C8-E7FA7A0C8259}" dt="2024-09-16T13:46:00.198" v="3511" actId="1037"/>
          <ac:spMkLst>
            <pc:docMk/>
            <pc:sldMk cId="2883964342" sldId="262"/>
            <ac:spMk id="40" creationId="{B4E03B24-298B-B5E0-926D-9E073B27AD07}"/>
          </ac:spMkLst>
        </pc:spChg>
        <pc:spChg chg="mod">
          <ac:chgData name="Diogo Vieira" userId="334245cb-a471-46e3-80d7-827d9f59083c" providerId="ADAL" clId="{46075939-4543-468E-91C8-E7FA7A0C8259}" dt="2024-09-16T13:46:00.198" v="3511" actId="1037"/>
          <ac:spMkLst>
            <pc:docMk/>
            <pc:sldMk cId="2883964342" sldId="262"/>
            <ac:spMk id="44" creationId="{84460579-BB54-F3CE-2E76-106170B5ED29}"/>
          </ac:spMkLst>
        </pc:spChg>
        <pc:spChg chg="mod ord">
          <ac:chgData name="Diogo Vieira" userId="334245cb-a471-46e3-80d7-827d9f59083c" providerId="ADAL" clId="{46075939-4543-468E-91C8-E7FA7A0C8259}" dt="2024-09-16T13:46:00.198" v="3511" actId="1037"/>
          <ac:spMkLst>
            <pc:docMk/>
            <pc:sldMk cId="2883964342" sldId="262"/>
            <ac:spMk id="45" creationId="{18616E4A-48AD-082F-A6DC-F9D9AE48A43F}"/>
          </ac:spMkLst>
        </pc:spChg>
        <pc:spChg chg="mod ord">
          <ac:chgData name="Diogo Vieira" userId="334245cb-a471-46e3-80d7-827d9f59083c" providerId="ADAL" clId="{46075939-4543-468E-91C8-E7FA7A0C8259}" dt="2024-09-16T13:46:00.198" v="3511" actId="1037"/>
          <ac:spMkLst>
            <pc:docMk/>
            <pc:sldMk cId="2883964342" sldId="262"/>
            <ac:spMk id="46" creationId="{AE945999-C130-529C-E7F0-164D7ED0AAF8}"/>
          </ac:spMkLst>
        </pc:spChg>
        <pc:spChg chg="mod">
          <ac:chgData name="Diogo Vieira" userId="334245cb-a471-46e3-80d7-827d9f59083c" providerId="ADAL" clId="{46075939-4543-468E-91C8-E7FA7A0C8259}" dt="2024-09-16T13:46:00.198" v="3511" actId="1037"/>
          <ac:spMkLst>
            <pc:docMk/>
            <pc:sldMk cId="2883964342" sldId="262"/>
            <ac:spMk id="47" creationId="{15C63695-9F63-B080-BE5F-4D52F6617D06}"/>
          </ac:spMkLst>
        </pc:spChg>
        <pc:spChg chg="mod">
          <ac:chgData name="Diogo Vieira" userId="334245cb-a471-46e3-80d7-827d9f59083c" providerId="ADAL" clId="{46075939-4543-468E-91C8-E7FA7A0C8259}" dt="2024-09-16T13:46:00.198" v="3511" actId="1037"/>
          <ac:spMkLst>
            <pc:docMk/>
            <pc:sldMk cId="2883964342" sldId="262"/>
            <ac:spMk id="48" creationId="{4C2B0C9F-DBC8-EA4C-A1A8-B70908EF8E3D}"/>
          </ac:spMkLst>
        </pc:spChg>
        <pc:spChg chg="mod ord">
          <ac:chgData name="Diogo Vieira" userId="334245cb-a471-46e3-80d7-827d9f59083c" providerId="ADAL" clId="{46075939-4543-468E-91C8-E7FA7A0C8259}" dt="2024-09-16T13:46:00.198" v="3511" actId="1037"/>
          <ac:spMkLst>
            <pc:docMk/>
            <pc:sldMk cId="2883964342" sldId="262"/>
            <ac:spMk id="49" creationId="{FC1EDED3-0D9F-99E4-7AC2-B991620792EA}"/>
          </ac:spMkLst>
        </pc:spChg>
        <pc:spChg chg="mod ord">
          <ac:chgData name="Diogo Vieira" userId="334245cb-a471-46e3-80d7-827d9f59083c" providerId="ADAL" clId="{46075939-4543-468E-91C8-E7FA7A0C8259}" dt="2024-09-16T13:46:00.198" v="3511" actId="1037"/>
          <ac:spMkLst>
            <pc:docMk/>
            <pc:sldMk cId="2883964342" sldId="262"/>
            <ac:spMk id="50" creationId="{B77A57B1-BB2A-0A57-4B20-7B536BC6C791}"/>
          </ac:spMkLst>
        </pc:spChg>
        <pc:picChg chg="mod">
          <ac:chgData name="Diogo Vieira" userId="334245cb-a471-46e3-80d7-827d9f59083c" providerId="ADAL" clId="{46075939-4543-468E-91C8-E7FA7A0C8259}" dt="2024-09-16T13:46:17.087" v="3515" actId="1076"/>
          <ac:picMkLst>
            <pc:docMk/>
            <pc:sldMk cId="2883964342" sldId="262"/>
            <ac:picMk id="9" creationId="{04993EA7-D933-ADCE-BC00-FCC19EBA30C0}"/>
          </ac:picMkLst>
        </pc:picChg>
        <pc:cxnChg chg="add del mod">
          <ac:chgData name="Diogo Vieira" userId="334245cb-a471-46e3-80d7-827d9f59083c" providerId="ADAL" clId="{46075939-4543-468E-91C8-E7FA7A0C8259}" dt="2024-09-16T13:45:30.199" v="3488" actId="478"/>
          <ac:cxnSpMkLst>
            <pc:docMk/>
            <pc:sldMk cId="2883964342" sldId="262"/>
            <ac:cxnSpMk id="8" creationId="{1FE54750-24DC-575B-BE81-446254116AE9}"/>
          </ac:cxnSpMkLst>
        </pc:cxnChg>
      </pc:sldChg>
      <pc:sldChg chg="addSp delSp modSp del mod">
        <pc:chgData name="Diogo Vieira" userId="334245cb-a471-46e3-80d7-827d9f59083c" providerId="ADAL" clId="{46075939-4543-468E-91C8-E7FA7A0C8259}" dt="2024-09-16T15:42:19.664" v="4567" actId="2696"/>
        <pc:sldMkLst>
          <pc:docMk/>
          <pc:sldMk cId="1704228817" sldId="263"/>
        </pc:sldMkLst>
        <pc:spChg chg="del">
          <ac:chgData name="Diogo Vieira" userId="334245cb-a471-46e3-80d7-827d9f59083c" providerId="ADAL" clId="{46075939-4543-468E-91C8-E7FA7A0C8259}" dt="2024-09-16T14:51:52.189" v="4271" actId="478"/>
          <ac:spMkLst>
            <pc:docMk/>
            <pc:sldMk cId="1704228817" sldId="263"/>
            <ac:spMk id="3" creationId="{B4CEEF5E-F6A5-B3D9-902A-A94F27E96F3A}"/>
          </ac:spMkLst>
        </pc:spChg>
        <pc:spChg chg="mod">
          <ac:chgData name="Diogo Vieira" userId="334245cb-a471-46e3-80d7-827d9f59083c" providerId="ADAL" clId="{46075939-4543-468E-91C8-E7FA7A0C8259}" dt="2024-09-16T14:52:36.962" v="4274" actId="1076"/>
          <ac:spMkLst>
            <pc:docMk/>
            <pc:sldMk cId="1704228817" sldId="263"/>
            <ac:spMk id="8" creationId="{52400C7A-6596-3317-1BB3-657302871865}"/>
          </ac:spMkLst>
        </pc:spChg>
        <pc:spChg chg="mod">
          <ac:chgData name="Diogo Vieira" userId="334245cb-a471-46e3-80d7-827d9f59083c" providerId="ADAL" clId="{46075939-4543-468E-91C8-E7FA7A0C8259}" dt="2024-09-16T14:54:15.283" v="4288" actId="1076"/>
          <ac:spMkLst>
            <pc:docMk/>
            <pc:sldMk cId="1704228817" sldId="263"/>
            <ac:spMk id="9" creationId="{AAE4C967-E86B-A619-4B94-968088C9CED8}"/>
          </ac:spMkLst>
        </pc:spChg>
        <pc:spChg chg="mod">
          <ac:chgData name="Diogo Vieira" userId="334245cb-a471-46e3-80d7-827d9f59083c" providerId="ADAL" clId="{46075939-4543-468E-91C8-E7FA7A0C8259}" dt="2024-09-16T14:54:51.845" v="4298" actId="1076"/>
          <ac:spMkLst>
            <pc:docMk/>
            <pc:sldMk cId="1704228817" sldId="263"/>
            <ac:spMk id="11" creationId="{DEB6A807-5F64-1C7E-2F2F-4F081B7B35B6}"/>
          </ac:spMkLst>
        </pc:spChg>
        <pc:spChg chg="mod">
          <ac:chgData name="Diogo Vieira" userId="334245cb-a471-46e3-80d7-827d9f59083c" providerId="ADAL" clId="{46075939-4543-468E-91C8-E7FA7A0C8259}" dt="2024-09-16T14:54:21.670" v="4297" actId="1076"/>
          <ac:spMkLst>
            <pc:docMk/>
            <pc:sldMk cId="1704228817" sldId="263"/>
            <ac:spMk id="19" creationId="{ECA20EE0-2E45-B6AA-C396-74CBDF00565E}"/>
          </ac:spMkLst>
        </pc:spChg>
        <pc:spChg chg="mod">
          <ac:chgData name="Diogo Vieira" userId="334245cb-a471-46e3-80d7-827d9f59083c" providerId="ADAL" clId="{46075939-4543-468E-91C8-E7FA7A0C8259}" dt="2024-09-16T14:52:52.935" v="4275" actId="164"/>
          <ac:spMkLst>
            <pc:docMk/>
            <pc:sldMk cId="1704228817" sldId="263"/>
            <ac:spMk id="20" creationId="{ACCF0F5C-2F6C-2AA0-9894-6E7828EF648E}"/>
          </ac:spMkLst>
        </pc:spChg>
        <pc:spChg chg="del">
          <ac:chgData name="Diogo Vieira" userId="334245cb-a471-46e3-80d7-827d9f59083c" providerId="ADAL" clId="{46075939-4543-468E-91C8-E7FA7A0C8259}" dt="2024-09-16T14:51:56.744" v="4272" actId="478"/>
          <ac:spMkLst>
            <pc:docMk/>
            <pc:sldMk cId="1704228817" sldId="263"/>
            <ac:spMk id="21" creationId="{B80F4559-304A-9FD5-B8DC-CB0D27E75CCB}"/>
          </ac:spMkLst>
        </pc:spChg>
        <pc:spChg chg="del">
          <ac:chgData name="Diogo Vieira" userId="334245cb-a471-46e3-80d7-827d9f59083c" providerId="ADAL" clId="{46075939-4543-468E-91C8-E7FA7A0C8259}" dt="2024-09-16T14:51:56.744" v="4272" actId="478"/>
          <ac:spMkLst>
            <pc:docMk/>
            <pc:sldMk cId="1704228817" sldId="263"/>
            <ac:spMk id="23" creationId="{D59AF39B-B3E7-B376-1AA7-4F9CB0FA76DF}"/>
          </ac:spMkLst>
        </pc:spChg>
        <pc:spChg chg="del">
          <ac:chgData name="Diogo Vieira" userId="334245cb-a471-46e3-80d7-827d9f59083c" providerId="ADAL" clId="{46075939-4543-468E-91C8-E7FA7A0C8259}" dt="2024-09-16T14:51:56.744" v="4272" actId="478"/>
          <ac:spMkLst>
            <pc:docMk/>
            <pc:sldMk cId="1704228817" sldId="263"/>
            <ac:spMk id="24" creationId="{F99D9C2C-76A7-7BCA-26BA-1F9A16950A88}"/>
          </ac:spMkLst>
        </pc:spChg>
        <pc:spChg chg="del">
          <ac:chgData name="Diogo Vieira" userId="334245cb-a471-46e3-80d7-827d9f59083c" providerId="ADAL" clId="{46075939-4543-468E-91C8-E7FA7A0C8259}" dt="2024-09-16T14:51:56.744" v="4272" actId="478"/>
          <ac:spMkLst>
            <pc:docMk/>
            <pc:sldMk cId="1704228817" sldId="263"/>
            <ac:spMk id="25" creationId="{A6F08068-D315-FA89-8F7F-DED7AB186822}"/>
          </ac:spMkLst>
        </pc:spChg>
        <pc:spChg chg="del">
          <ac:chgData name="Diogo Vieira" userId="334245cb-a471-46e3-80d7-827d9f59083c" providerId="ADAL" clId="{46075939-4543-468E-91C8-E7FA7A0C8259}" dt="2024-09-16T14:51:56.744" v="4272" actId="478"/>
          <ac:spMkLst>
            <pc:docMk/>
            <pc:sldMk cId="1704228817" sldId="263"/>
            <ac:spMk id="26" creationId="{08E2C862-556A-64AA-FF50-35A91CAFE2C7}"/>
          </ac:spMkLst>
        </pc:spChg>
        <pc:spChg chg="del">
          <ac:chgData name="Diogo Vieira" userId="334245cb-a471-46e3-80d7-827d9f59083c" providerId="ADAL" clId="{46075939-4543-468E-91C8-E7FA7A0C8259}" dt="2024-09-16T14:51:52.189" v="4271" actId="478"/>
          <ac:spMkLst>
            <pc:docMk/>
            <pc:sldMk cId="1704228817" sldId="263"/>
            <ac:spMk id="33" creationId="{2272A42A-84F2-BF81-7527-B0E6453A4B90}"/>
          </ac:spMkLst>
        </pc:spChg>
        <pc:spChg chg="del">
          <ac:chgData name="Diogo Vieira" userId="334245cb-a471-46e3-80d7-827d9f59083c" providerId="ADAL" clId="{46075939-4543-468E-91C8-E7FA7A0C8259}" dt="2024-09-16T14:51:52.189" v="4271" actId="478"/>
          <ac:spMkLst>
            <pc:docMk/>
            <pc:sldMk cId="1704228817" sldId="263"/>
            <ac:spMk id="34" creationId="{A48C539C-51AC-E7A4-CABC-3AB99BCEC1DD}"/>
          </ac:spMkLst>
        </pc:spChg>
        <pc:spChg chg="del">
          <ac:chgData name="Diogo Vieira" userId="334245cb-a471-46e3-80d7-827d9f59083c" providerId="ADAL" clId="{46075939-4543-468E-91C8-E7FA7A0C8259}" dt="2024-09-16T14:51:52.189" v="4271" actId="478"/>
          <ac:spMkLst>
            <pc:docMk/>
            <pc:sldMk cId="1704228817" sldId="263"/>
            <ac:spMk id="35" creationId="{AE2A798D-0C98-567D-E9E0-70AA501A1359}"/>
          </ac:spMkLst>
        </pc:spChg>
        <pc:spChg chg="del">
          <ac:chgData name="Diogo Vieira" userId="334245cb-a471-46e3-80d7-827d9f59083c" providerId="ADAL" clId="{46075939-4543-468E-91C8-E7FA7A0C8259}" dt="2024-09-16T14:51:52.189" v="4271" actId="478"/>
          <ac:spMkLst>
            <pc:docMk/>
            <pc:sldMk cId="1704228817" sldId="263"/>
            <ac:spMk id="36" creationId="{4E9AC17C-44FA-7084-6AD2-69FE5BFC73D0}"/>
          </ac:spMkLst>
        </pc:spChg>
        <pc:spChg chg="del">
          <ac:chgData name="Diogo Vieira" userId="334245cb-a471-46e3-80d7-827d9f59083c" providerId="ADAL" clId="{46075939-4543-468E-91C8-E7FA7A0C8259}" dt="2024-09-16T14:51:52.189" v="4271" actId="478"/>
          <ac:spMkLst>
            <pc:docMk/>
            <pc:sldMk cId="1704228817" sldId="263"/>
            <ac:spMk id="37" creationId="{AA8AA614-CF41-C4E2-3A58-C3FAFEE392BF}"/>
          </ac:spMkLst>
        </pc:spChg>
        <pc:spChg chg="del">
          <ac:chgData name="Diogo Vieira" userId="334245cb-a471-46e3-80d7-827d9f59083c" providerId="ADAL" clId="{46075939-4543-468E-91C8-E7FA7A0C8259}" dt="2024-09-16T14:51:52.189" v="4271" actId="478"/>
          <ac:spMkLst>
            <pc:docMk/>
            <pc:sldMk cId="1704228817" sldId="263"/>
            <ac:spMk id="41" creationId="{0F1C61A5-8B03-76E8-EE27-F1F917B7A43A}"/>
          </ac:spMkLst>
        </pc:spChg>
        <pc:spChg chg="del">
          <ac:chgData name="Diogo Vieira" userId="334245cb-a471-46e3-80d7-827d9f59083c" providerId="ADAL" clId="{46075939-4543-468E-91C8-E7FA7A0C8259}" dt="2024-09-16T14:51:52.189" v="4271" actId="478"/>
          <ac:spMkLst>
            <pc:docMk/>
            <pc:sldMk cId="1704228817" sldId="263"/>
            <ac:spMk id="42" creationId="{78884ED9-8578-4AD9-2F87-B261FA085DC4}"/>
          </ac:spMkLst>
        </pc:spChg>
        <pc:spChg chg="del">
          <ac:chgData name="Diogo Vieira" userId="334245cb-a471-46e3-80d7-827d9f59083c" providerId="ADAL" clId="{46075939-4543-468E-91C8-E7FA7A0C8259}" dt="2024-09-16T14:51:52.189" v="4271" actId="478"/>
          <ac:spMkLst>
            <pc:docMk/>
            <pc:sldMk cId="1704228817" sldId="263"/>
            <ac:spMk id="43" creationId="{E58AE082-1818-C6E0-03C2-2243C6923660}"/>
          </ac:spMkLst>
        </pc:spChg>
        <pc:grpChg chg="add mod">
          <ac:chgData name="Diogo Vieira" userId="334245cb-a471-46e3-80d7-827d9f59083c" providerId="ADAL" clId="{46075939-4543-468E-91C8-E7FA7A0C8259}" dt="2024-09-16T14:53:55.756" v="4285" actId="1076"/>
          <ac:grpSpMkLst>
            <pc:docMk/>
            <pc:sldMk cId="1704228817" sldId="263"/>
            <ac:grpSpMk id="2" creationId="{FDAD53CA-583F-1A78-05F2-BCFBDEEE7489}"/>
          </ac:grpSpMkLst>
        </pc:grpChg>
        <pc:picChg chg="mod">
          <ac:chgData name="Diogo Vieira" userId="334245cb-a471-46e3-80d7-827d9f59083c" providerId="ADAL" clId="{46075939-4543-468E-91C8-E7FA7A0C8259}" dt="2024-09-16T14:52:52.935" v="4275" actId="164"/>
          <ac:picMkLst>
            <pc:docMk/>
            <pc:sldMk cId="1704228817" sldId="263"/>
            <ac:picMk id="18" creationId="{2BCFC1C8-DBED-C670-7E5A-B580AEB643EC}"/>
          </ac:picMkLst>
        </pc:picChg>
        <pc:picChg chg="del">
          <ac:chgData name="Diogo Vieira" userId="334245cb-a471-46e3-80d7-827d9f59083c" providerId="ADAL" clId="{46075939-4543-468E-91C8-E7FA7A0C8259}" dt="2024-09-16T14:51:52.189" v="4271" actId="478"/>
          <ac:picMkLst>
            <pc:docMk/>
            <pc:sldMk cId="1704228817" sldId="263"/>
            <ac:picMk id="31" creationId="{556FCF08-D52A-0FA8-7D1C-366C274B3453}"/>
          </ac:picMkLst>
        </pc:picChg>
      </pc:sldChg>
      <pc:sldChg chg="addSp delSp modSp mod">
        <pc:chgData name="Diogo Vieira" userId="334245cb-a471-46e3-80d7-827d9f59083c" providerId="ADAL" clId="{46075939-4543-468E-91C8-E7FA7A0C8259}" dt="2024-09-16T18:56:26.766" v="5211" actId="478"/>
        <pc:sldMkLst>
          <pc:docMk/>
          <pc:sldMk cId="143616556" sldId="264"/>
        </pc:sldMkLst>
        <pc:spChg chg="mod">
          <ac:chgData name="Diogo Vieira" userId="334245cb-a471-46e3-80d7-827d9f59083c" providerId="ADAL" clId="{46075939-4543-468E-91C8-E7FA7A0C8259}" dt="2024-09-16T15:14:46.720" v="4524" actId="1035"/>
          <ac:spMkLst>
            <pc:docMk/>
            <pc:sldMk cId="143616556" sldId="264"/>
            <ac:spMk id="3" creationId="{B4CEEF5E-F6A5-B3D9-902A-A94F27E96F3A}"/>
          </ac:spMkLst>
        </pc:spChg>
        <pc:spChg chg="mod topLvl">
          <ac:chgData name="Diogo Vieira" userId="334245cb-a471-46e3-80d7-827d9f59083c" providerId="ADAL" clId="{46075939-4543-468E-91C8-E7FA7A0C8259}" dt="2024-09-16T15:14:46.720" v="4524" actId="1035"/>
          <ac:spMkLst>
            <pc:docMk/>
            <pc:sldMk cId="143616556" sldId="264"/>
            <ac:spMk id="8" creationId="{52400C7A-6596-3317-1BB3-657302871865}"/>
          </ac:spMkLst>
        </pc:spChg>
        <pc:spChg chg="mod">
          <ac:chgData name="Diogo Vieira" userId="334245cb-a471-46e3-80d7-827d9f59083c" providerId="ADAL" clId="{46075939-4543-468E-91C8-E7FA7A0C8259}" dt="2024-09-16T15:14:46.720" v="4524" actId="1035"/>
          <ac:spMkLst>
            <pc:docMk/>
            <pc:sldMk cId="143616556" sldId="264"/>
            <ac:spMk id="9" creationId="{AAE4C967-E86B-A619-4B94-968088C9CED8}"/>
          </ac:spMkLst>
        </pc:spChg>
        <pc:spChg chg="mod">
          <ac:chgData name="Diogo Vieira" userId="334245cb-a471-46e3-80d7-827d9f59083c" providerId="ADAL" clId="{46075939-4543-468E-91C8-E7FA7A0C8259}" dt="2024-09-16T15:15:56.931" v="4526" actId="14100"/>
          <ac:spMkLst>
            <pc:docMk/>
            <pc:sldMk cId="143616556" sldId="264"/>
            <ac:spMk id="11" creationId="{DEB6A807-5F64-1C7E-2F2F-4F081B7B35B6}"/>
          </ac:spMkLst>
        </pc:spChg>
        <pc:spChg chg="del mod">
          <ac:chgData name="Diogo Vieira" userId="334245cb-a471-46e3-80d7-827d9f59083c" providerId="ADAL" clId="{46075939-4543-468E-91C8-E7FA7A0C8259}" dt="2024-09-16T15:33:14.258" v="4562" actId="478"/>
          <ac:spMkLst>
            <pc:docMk/>
            <pc:sldMk cId="143616556" sldId="264"/>
            <ac:spMk id="12" creationId="{A44241DE-FB76-0B51-CD06-0764B8E7211E}"/>
          </ac:spMkLst>
        </pc:spChg>
        <pc:spChg chg="mod topLvl">
          <ac:chgData name="Diogo Vieira" userId="334245cb-a471-46e3-80d7-827d9f59083c" providerId="ADAL" clId="{46075939-4543-468E-91C8-E7FA7A0C8259}" dt="2024-09-16T15:14:46.720" v="4524" actId="1035"/>
          <ac:spMkLst>
            <pc:docMk/>
            <pc:sldMk cId="143616556" sldId="264"/>
            <ac:spMk id="19" creationId="{ECA20EE0-2E45-B6AA-C396-74CBDF00565E}"/>
          </ac:spMkLst>
        </pc:spChg>
        <pc:spChg chg="mod">
          <ac:chgData name="Diogo Vieira" userId="334245cb-a471-46e3-80d7-827d9f59083c" providerId="ADAL" clId="{46075939-4543-468E-91C8-E7FA7A0C8259}" dt="2024-09-16T15:14:46.720" v="4524" actId="1035"/>
          <ac:spMkLst>
            <pc:docMk/>
            <pc:sldMk cId="143616556" sldId="264"/>
            <ac:spMk id="20" creationId="{ACCF0F5C-2F6C-2AA0-9894-6E7828EF648E}"/>
          </ac:spMkLst>
        </pc:spChg>
        <pc:spChg chg="mod topLvl">
          <ac:chgData name="Diogo Vieira" userId="334245cb-a471-46e3-80d7-827d9f59083c" providerId="ADAL" clId="{46075939-4543-468E-91C8-E7FA7A0C8259}" dt="2024-09-16T15:14:46.720" v="4524" actId="1035"/>
          <ac:spMkLst>
            <pc:docMk/>
            <pc:sldMk cId="143616556" sldId="264"/>
            <ac:spMk id="21" creationId="{B80F4559-304A-9FD5-B8DC-CB0D27E75CCB}"/>
          </ac:spMkLst>
        </pc:spChg>
        <pc:spChg chg="mod topLvl">
          <ac:chgData name="Diogo Vieira" userId="334245cb-a471-46e3-80d7-827d9f59083c" providerId="ADAL" clId="{46075939-4543-468E-91C8-E7FA7A0C8259}" dt="2024-09-16T15:14:46.720" v="4524" actId="1035"/>
          <ac:spMkLst>
            <pc:docMk/>
            <pc:sldMk cId="143616556" sldId="264"/>
            <ac:spMk id="23" creationId="{D59AF39B-B3E7-B376-1AA7-4F9CB0FA76DF}"/>
          </ac:spMkLst>
        </pc:spChg>
        <pc:spChg chg="mod topLvl">
          <ac:chgData name="Diogo Vieira" userId="334245cb-a471-46e3-80d7-827d9f59083c" providerId="ADAL" clId="{46075939-4543-468E-91C8-E7FA7A0C8259}" dt="2024-09-16T15:14:46.720" v="4524" actId="1035"/>
          <ac:spMkLst>
            <pc:docMk/>
            <pc:sldMk cId="143616556" sldId="264"/>
            <ac:spMk id="24" creationId="{F99D9C2C-76A7-7BCA-26BA-1F9A16950A88}"/>
          </ac:spMkLst>
        </pc:spChg>
        <pc:spChg chg="mod topLvl">
          <ac:chgData name="Diogo Vieira" userId="334245cb-a471-46e3-80d7-827d9f59083c" providerId="ADAL" clId="{46075939-4543-468E-91C8-E7FA7A0C8259}" dt="2024-09-16T15:14:46.720" v="4524" actId="1035"/>
          <ac:spMkLst>
            <pc:docMk/>
            <pc:sldMk cId="143616556" sldId="264"/>
            <ac:spMk id="25" creationId="{A6F08068-D315-FA89-8F7F-DED7AB186822}"/>
          </ac:spMkLst>
        </pc:spChg>
        <pc:spChg chg="mod topLvl">
          <ac:chgData name="Diogo Vieira" userId="334245cb-a471-46e3-80d7-827d9f59083c" providerId="ADAL" clId="{46075939-4543-468E-91C8-E7FA7A0C8259}" dt="2024-09-16T15:14:46.720" v="4524" actId="1035"/>
          <ac:spMkLst>
            <pc:docMk/>
            <pc:sldMk cId="143616556" sldId="264"/>
            <ac:spMk id="26" creationId="{08E2C862-556A-64AA-FF50-35A91CAFE2C7}"/>
          </ac:spMkLst>
        </pc:spChg>
        <pc:spChg chg="del">
          <ac:chgData name="Diogo Vieira" userId="334245cb-a471-46e3-80d7-827d9f59083c" providerId="ADAL" clId="{46075939-4543-468E-91C8-E7FA7A0C8259}" dt="2024-09-16T15:33:15.659" v="4563" actId="478"/>
          <ac:spMkLst>
            <pc:docMk/>
            <pc:sldMk cId="143616556" sldId="264"/>
            <ac:spMk id="32" creationId="{2A6ADE5E-2758-E435-D1FB-90B703374EBA}"/>
          </ac:spMkLst>
        </pc:spChg>
        <pc:spChg chg="mod topLvl">
          <ac:chgData name="Diogo Vieira" userId="334245cb-a471-46e3-80d7-827d9f59083c" providerId="ADAL" clId="{46075939-4543-468E-91C8-E7FA7A0C8259}" dt="2024-09-16T15:14:46.720" v="4524" actId="1035"/>
          <ac:spMkLst>
            <pc:docMk/>
            <pc:sldMk cId="143616556" sldId="264"/>
            <ac:spMk id="33" creationId="{2272A42A-84F2-BF81-7527-B0E6453A4B90}"/>
          </ac:spMkLst>
        </pc:spChg>
        <pc:spChg chg="mod topLvl">
          <ac:chgData name="Diogo Vieira" userId="334245cb-a471-46e3-80d7-827d9f59083c" providerId="ADAL" clId="{46075939-4543-468E-91C8-E7FA7A0C8259}" dt="2024-09-16T15:14:46.720" v="4524" actId="1035"/>
          <ac:spMkLst>
            <pc:docMk/>
            <pc:sldMk cId="143616556" sldId="264"/>
            <ac:spMk id="34" creationId="{A48C539C-51AC-E7A4-CABC-3AB99BCEC1DD}"/>
          </ac:spMkLst>
        </pc:spChg>
        <pc:spChg chg="mod topLvl">
          <ac:chgData name="Diogo Vieira" userId="334245cb-a471-46e3-80d7-827d9f59083c" providerId="ADAL" clId="{46075939-4543-468E-91C8-E7FA7A0C8259}" dt="2024-09-16T15:14:46.720" v="4524" actId="1035"/>
          <ac:spMkLst>
            <pc:docMk/>
            <pc:sldMk cId="143616556" sldId="264"/>
            <ac:spMk id="35" creationId="{AE2A798D-0C98-567D-E9E0-70AA501A1359}"/>
          </ac:spMkLst>
        </pc:spChg>
        <pc:spChg chg="mod topLvl">
          <ac:chgData name="Diogo Vieira" userId="334245cb-a471-46e3-80d7-827d9f59083c" providerId="ADAL" clId="{46075939-4543-468E-91C8-E7FA7A0C8259}" dt="2024-09-16T15:14:46.720" v="4524" actId="1035"/>
          <ac:spMkLst>
            <pc:docMk/>
            <pc:sldMk cId="143616556" sldId="264"/>
            <ac:spMk id="36" creationId="{4E9AC17C-44FA-7084-6AD2-69FE5BFC73D0}"/>
          </ac:spMkLst>
        </pc:spChg>
        <pc:spChg chg="mod topLvl">
          <ac:chgData name="Diogo Vieira" userId="334245cb-a471-46e3-80d7-827d9f59083c" providerId="ADAL" clId="{46075939-4543-468E-91C8-E7FA7A0C8259}" dt="2024-09-16T15:14:46.720" v="4524" actId="1035"/>
          <ac:spMkLst>
            <pc:docMk/>
            <pc:sldMk cId="143616556" sldId="264"/>
            <ac:spMk id="37" creationId="{AA8AA614-CF41-C4E2-3A58-C3FAFEE392BF}"/>
          </ac:spMkLst>
        </pc:spChg>
        <pc:spChg chg="mod">
          <ac:chgData name="Diogo Vieira" userId="334245cb-a471-46e3-80d7-827d9f59083c" providerId="ADAL" clId="{46075939-4543-468E-91C8-E7FA7A0C8259}" dt="2024-09-16T15:33:27.345" v="4566" actId="1035"/>
          <ac:spMkLst>
            <pc:docMk/>
            <pc:sldMk cId="143616556" sldId="264"/>
            <ac:spMk id="41" creationId="{0F1C61A5-8B03-76E8-EE27-F1F917B7A43A}"/>
          </ac:spMkLst>
        </pc:spChg>
        <pc:spChg chg="mod">
          <ac:chgData name="Diogo Vieira" userId="334245cb-a471-46e3-80d7-827d9f59083c" providerId="ADAL" clId="{46075939-4543-468E-91C8-E7FA7A0C8259}" dt="2024-09-16T15:14:46.720" v="4524" actId="1035"/>
          <ac:spMkLst>
            <pc:docMk/>
            <pc:sldMk cId="143616556" sldId="264"/>
            <ac:spMk id="42" creationId="{78884ED9-8578-4AD9-2F87-B261FA085DC4}"/>
          </ac:spMkLst>
        </pc:spChg>
        <pc:spChg chg="mod">
          <ac:chgData name="Diogo Vieira" userId="334245cb-a471-46e3-80d7-827d9f59083c" providerId="ADAL" clId="{46075939-4543-468E-91C8-E7FA7A0C8259}" dt="2024-09-16T15:14:46.720" v="4524" actId="1035"/>
          <ac:spMkLst>
            <pc:docMk/>
            <pc:sldMk cId="143616556" sldId="264"/>
            <ac:spMk id="43" creationId="{E58AE082-1818-C6E0-03C2-2243C6923660}"/>
          </ac:spMkLst>
        </pc:spChg>
        <pc:spChg chg="add del mod">
          <ac:chgData name="Diogo Vieira" userId="334245cb-a471-46e3-80d7-827d9f59083c" providerId="ADAL" clId="{46075939-4543-468E-91C8-E7FA7A0C8259}" dt="2024-09-16T15:33:17.373" v="4564" actId="478"/>
          <ac:spMkLst>
            <pc:docMk/>
            <pc:sldMk cId="143616556" sldId="264"/>
            <ac:spMk id="48" creationId="{71768F8A-05F5-296B-B7D7-7AF1F8D2A001}"/>
          </ac:spMkLst>
        </pc:spChg>
        <pc:grpChg chg="add del mod">
          <ac:chgData name="Diogo Vieira" userId="334245cb-a471-46e3-80d7-827d9f59083c" providerId="ADAL" clId="{46075939-4543-468E-91C8-E7FA7A0C8259}" dt="2024-09-16T15:00:30.911" v="4347" actId="165"/>
          <ac:grpSpMkLst>
            <pc:docMk/>
            <pc:sldMk cId="143616556" sldId="264"/>
            <ac:grpSpMk id="2" creationId="{007A44EC-4897-0876-EE69-31B81A8A5845}"/>
          </ac:grpSpMkLst>
        </pc:grpChg>
        <pc:grpChg chg="add del mod">
          <ac:chgData name="Diogo Vieira" userId="334245cb-a471-46e3-80d7-827d9f59083c" providerId="ADAL" clId="{46075939-4543-468E-91C8-E7FA7A0C8259}" dt="2024-09-16T15:01:03.031" v="4352" actId="165"/>
          <ac:grpSpMkLst>
            <pc:docMk/>
            <pc:sldMk cId="143616556" sldId="264"/>
            <ac:grpSpMk id="7" creationId="{625ADDB0-6049-1306-6AEC-86C9486C2A45}"/>
          </ac:grpSpMkLst>
        </pc:grpChg>
        <pc:picChg chg="add del mod">
          <ac:chgData name="Diogo Vieira" userId="334245cb-a471-46e3-80d7-827d9f59083c" providerId="ADAL" clId="{46075939-4543-468E-91C8-E7FA7A0C8259}" dt="2024-09-16T15:24:52.290" v="4535" actId="478"/>
          <ac:picMkLst>
            <pc:docMk/>
            <pc:sldMk cId="143616556" sldId="264"/>
            <ac:picMk id="15" creationId="{E7B924D4-5A94-64DF-710C-E1DA7F020666}"/>
          </ac:picMkLst>
        </pc:picChg>
        <pc:picChg chg="add mod">
          <ac:chgData name="Diogo Vieira" userId="334245cb-a471-46e3-80d7-827d9f59083c" providerId="ADAL" clId="{46075939-4543-468E-91C8-E7FA7A0C8259}" dt="2024-09-16T15:25:07.532" v="4542" actId="1076"/>
          <ac:picMkLst>
            <pc:docMk/>
            <pc:sldMk cId="143616556" sldId="264"/>
            <ac:picMk id="17" creationId="{6940A8B3-62F3-5578-0196-3AB2EC41EDF0}"/>
          </ac:picMkLst>
        </pc:picChg>
        <pc:picChg chg="mod">
          <ac:chgData name="Diogo Vieira" userId="334245cb-a471-46e3-80d7-827d9f59083c" providerId="ADAL" clId="{46075939-4543-468E-91C8-E7FA7A0C8259}" dt="2024-09-16T15:14:46.720" v="4524" actId="1035"/>
          <ac:picMkLst>
            <pc:docMk/>
            <pc:sldMk cId="143616556" sldId="264"/>
            <ac:picMk id="18" creationId="{2BCFC1C8-DBED-C670-7E5A-B580AEB643EC}"/>
          </ac:picMkLst>
        </pc:picChg>
        <pc:picChg chg="del mod">
          <ac:chgData name="Diogo Vieira" userId="334245cb-a471-46e3-80d7-827d9f59083c" providerId="ADAL" clId="{46075939-4543-468E-91C8-E7FA7A0C8259}" dt="2024-09-16T15:23:59.339" v="4528" actId="478"/>
          <ac:picMkLst>
            <pc:docMk/>
            <pc:sldMk cId="143616556" sldId="264"/>
            <ac:picMk id="31" creationId="{556FCF08-D52A-0FA8-7D1C-366C274B3453}"/>
          </ac:picMkLst>
        </pc:picChg>
        <pc:cxnChg chg="del mod">
          <ac:chgData name="Diogo Vieira" userId="334245cb-a471-46e3-80d7-827d9f59083c" providerId="ADAL" clId="{46075939-4543-468E-91C8-E7FA7A0C8259}" dt="2024-09-16T18:56:26.766" v="5211" actId="478"/>
          <ac:cxnSpMkLst>
            <pc:docMk/>
            <pc:sldMk cId="143616556" sldId="264"/>
            <ac:cxnSpMk id="10" creationId="{561DF332-85FA-B6D2-906D-56B0E10229EB}"/>
          </ac:cxnSpMkLst>
        </pc:cxnChg>
        <pc:cxnChg chg="del">
          <ac:chgData name="Diogo Vieira" userId="334245cb-a471-46e3-80d7-827d9f59083c" providerId="ADAL" clId="{46075939-4543-468E-91C8-E7FA7A0C8259}" dt="2024-09-16T15:33:08.583" v="4560" actId="478"/>
          <ac:cxnSpMkLst>
            <pc:docMk/>
            <pc:sldMk cId="143616556" sldId="264"/>
            <ac:cxnSpMk id="13" creationId="{CBF7DB80-86AB-9804-9E94-8B28F49ABD42}"/>
          </ac:cxnSpMkLst>
        </pc:cxnChg>
      </pc:sldChg>
      <pc:sldChg chg="addSp delSp modSp mod">
        <pc:chgData name="Diogo Vieira" userId="334245cb-a471-46e3-80d7-827d9f59083c" providerId="ADAL" clId="{46075939-4543-468E-91C8-E7FA7A0C8259}" dt="2024-09-16T16:10:11.500" v="4943" actId="404"/>
        <pc:sldMkLst>
          <pc:docMk/>
          <pc:sldMk cId="1192578573" sldId="265"/>
        </pc:sldMkLst>
        <pc:spChg chg="mod">
          <ac:chgData name="Diogo Vieira" userId="334245cb-a471-46e3-80d7-827d9f59083c" providerId="ADAL" clId="{46075939-4543-468E-91C8-E7FA7A0C8259}" dt="2024-09-16T15:46:28.641" v="4595" actId="14100"/>
          <ac:spMkLst>
            <pc:docMk/>
            <pc:sldMk cId="1192578573" sldId="265"/>
            <ac:spMk id="2" creationId="{8477FA0E-A86F-6743-F9E2-51C0F8294F0C}"/>
          </ac:spMkLst>
        </pc:spChg>
        <pc:spChg chg="mod">
          <ac:chgData name="Diogo Vieira" userId="334245cb-a471-46e3-80d7-827d9f59083c" providerId="ADAL" clId="{46075939-4543-468E-91C8-E7FA7A0C8259}" dt="2024-09-16T15:59:50.854" v="4704" actId="1076"/>
          <ac:spMkLst>
            <pc:docMk/>
            <pc:sldMk cId="1192578573" sldId="265"/>
            <ac:spMk id="3" creationId="{367565D1-2E79-7E33-94B4-FD69D885F53F}"/>
          </ac:spMkLst>
        </pc:spChg>
        <pc:spChg chg="mod">
          <ac:chgData name="Diogo Vieira" userId="334245cb-a471-46e3-80d7-827d9f59083c" providerId="ADAL" clId="{46075939-4543-468E-91C8-E7FA7A0C8259}" dt="2024-09-16T16:02:03.734" v="4807" actId="1037"/>
          <ac:spMkLst>
            <pc:docMk/>
            <pc:sldMk cId="1192578573" sldId="265"/>
            <ac:spMk id="7" creationId="{218C2879-6FB5-40BB-A10C-922CBE4D179B}"/>
          </ac:spMkLst>
        </pc:spChg>
        <pc:spChg chg="mod">
          <ac:chgData name="Diogo Vieira" userId="334245cb-a471-46e3-80d7-827d9f59083c" providerId="ADAL" clId="{46075939-4543-468E-91C8-E7FA7A0C8259}" dt="2024-09-16T16:01:17.117" v="4774" actId="255"/>
          <ac:spMkLst>
            <pc:docMk/>
            <pc:sldMk cId="1192578573" sldId="265"/>
            <ac:spMk id="8" creationId="{D7DD8828-6BFF-C189-6A35-7DE438EE3131}"/>
          </ac:spMkLst>
        </pc:spChg>
        <pc:spChg chg="mod">
          <ac:chgData name="Diogo Vieira" userId="334245cb-a471-46e3-80d7-827d9f59083c" providerId="ADAL" clId="{46075939-4543-468E-91C8-E7FA7A0C8259}" dt="2024-09-16T16:02:06.578" v="4812" actId="1037"/>
          <ac:spMkLst>
            <pc:docMk/>
            <pc:sldMk cId="1192578573" sldId="265"/>
            <ac:spMk id="10" creationId="{F177B1FD-31E3-9EAF-6AD5-B7D6FC616991}"/>
          </ac:spMkLst>
        </pc:spChg>
        <pc:spChg chg="mod">
          <ac:chgData name="Diogo Vieira" userId="334245cb-a471-46e3-80d7-827d9f59083c" providerId="ADAL" clId="{46075939-4543-468E-91C8-E7FA7A0C8259}" dt="2024-09-16T16:10:11.500" v="4943" actId="404"/>
          <ac:spMkLst>
            <pc:docMk/>
            <pc:sldMk cId="1192578573" sldId="265"/>
            <ac:spMk id="12" creationId="{AD863164-0E2E-5C9A-B98F-FC53F370DE85}"/>
          </ac:spMkLst>
        </pc:spChg>
        <pc:spChg chg="mod">
          <ac:chgData name="Diogo Vieira" userId="334245cb-a471-46e3-80d7-827d9f59083c" providerId="ADAL" clId="{46075939-4543-468E-91C8-E7FA7A0C8259}" dt="2024-09-16T16:01:39.913" v="4779" actId="1038"/>
          <ac:spMkLst>
            <pc:docMk/>
            <pc:sldMk cId="1192578573" sldId="265"/>
            <ac:spMk id="13" creationId="{D2E65873-566B-D188-88EE-902D4C1CDE82}"/>
          </ac:spMkLst>
        </pc:spChg>
        <pc:spChg chg="mod">
          <ac:chgData name="Diogo Vieira" userId="334245cb-a471-46e3-80d7-827d9f59083c" providerId="ADAL" clId="{46075939-4543-468E-91C8-E7FA7A0C8259}" dt="2024-09-16T16:01:35.928" v="4776" actId="1076"/>
          <ac:spMkLst>
            <pc:docMk/>
            <pc:sldMk cId="1192578573" sldId="265"/>
            <ac:spMk id="15" creationId="{0FCE8422-28A5-E81D-4C81-C9B038E5DEC6}"/>
          </ac:spMkLst>
        </pc:spChg>
        <pc:spChg chg="mod">
          <ac:chgData name="Diogo Vieira" userId="334245cb-a471-46e3-80d7-827d9f59083c" providerId="ADAL" clId="{46075939-4543-468E-91C8-E7FA7A0C8259}" dt="2024-09-16T15:55:48.651" v="4612" actId="1076"/>
          <ac:spMkLst>
            <pc:docMk/>
            <pc:sldMk cId="1192578573" sldId="265"/>
            <ac:spMk id="18" creationId="{FE41232D-3C98-30A3-E517-9CCC1A15CCA3}"/>
          </ac:spMkLst>
        </pc:spChg>
        <pc:spChg chg="mod">
          <ac:chgData name="Diogo Vieira" userId="334245cb-a471-46e3-80d7-827d9f59083c" providerId="ADAL" clId="{46075939-4543-468E-91C8-E7FA7A0C8259}" dt="2024-09-16T16:01:32.728" v="4775" actId="1076"/>
          <ac:spMkLst>
            <pc:docMk/>
            <pc:sldMk cId="1192578573" sldId="265"/>
            <ac:spMk id="19" creationId="{72322133-2129-DE53-67AF-23B557B7F9A9}"/>
          </ac:spMkLst>
        </pc:spChg>
        <pc:picChg chg="mod">
          <ac:chgData name="Diogo Vieira" userId="334245cb-a471-46e3-80d7-827d9f59083c" providerId="ADAL" clId="{46075939-4543-468E-91C8-E7FA7A0C8259}" dt="2024-09-16T16:01:39.913" v="4779" actId="1038"/>
          <ac:picMkLst>
            <pc:docMk/>
            <pc:sldMk cId="1192578573" sldId="265"/>
            <ac:picMk id="6" creationId="{E0A213B2-C900-1CE9-EEC1-114F2BAA5EB8}"/>
          </ac:picMkLst>
        </pc:picChg>
        <pc:picChg chg="mod">
          <ac:chgData name="Diogo Vieira" userId="334245cb-a471-46e3-80d7-827d9f59083c" providerId="ADAL" clId="{46075939-4543-468E-91C8-E7FA7A0C8259}" dt="2024-09-16T16:02:06.578" v="4812" actId="1037"/>
          <ac:picMkLst>
            <pc:docMk/>
            <pc:sldMk cId="1192578573" sldId="265"/>
            <ac:picMk id="9" creationId="{B3094B73-0273-8DA0-15F9-09F7FDF20926}"/>
          </ac:picMkLst>
        </pc:picChg>
        <pc:picChg chg="mod">
          <ac:chgData name="Diogo Vieira" userId="334245cb-a471-46e3-80d7-827d9f59083c" providerId="ADAL" clId="{46075939-4543-468E-91C8-E7FA7A0C8259}" dt="2024-09-16T16:02:03.734" v="4807" actId="1037"/>
          <ac:picMkLst>
            <pc:docMk/>
            <pc:sldMk cId="1192578573" sldId="265"/>
            <ac:picMk id="11" creationId="{22277CC3-E055-2284-8874-DACAAFC6F3F1}"/>
          </ac:picMkLst>
        </pc:picChg>
        <pc:picChg chg="mod">
          <ac:chgData name="Diogo Vieira" userId="334245cb-a471-46e3-80d7-827d9f59083c" providerId="ADAL" clId="{46075939-4543-468E-91C8-E7FA7A0C8259}" dt="2024-09-16T16:01:32.728" v="4775" actId="1076"/>
          <ac:picMkLst>
            <pc:docMk/>
            <pc:sldMk cId="1192578573" sldId="265"/>
            <ac:picMk id="14" creationId="{9CC9AACC-E75D-2189-0C75-349BCE908421}"/>
          </ac:picMkLst>
        </pc:picChg>
        <pc:picChg chg="mod">
          <ac:chgData name="Diogo Vieira" userId="334245cb-a471-46e3-80d7-827d9f59083c" providerId="ADAL" clId="{46075939-4543-468E-91C8-E7FA7A0C8259}" dt="2024-09-16T16:01:35.928" v="4776" actId="1076"/>
          <ac:picMkLst>
            <pc:docMk/>
            <pc:sldMk cId="1192578573" sldId="265"/>
            <ac:picMk id="16" creationId="{533B9AAE-25E8-7C2B-32D1-9C1DBD2788AD}"/>
          </ac:picMkLst>
        </pc:picChg>
        <pc:cxnChg chg="add del mod">
          <ac:chgData name="Diogo Vieira" userId="334245cb-a471-46e3-80d7-827d9f59083c" providerId="ADAL" clId="{46075939-4543-468E-91C8-E7FA7A0C8259}" dt="2024-09-16T15:59:10.317" v="4696" actId="478"/>
          <ac:cxnSpMkLst>
            <pc:docMk/>
            <pc:sldMk cId="1192578573" sldId="265"/>
            <ac:cxnSpMk id="20" creationId="{B978ADA2-6171-23B9-D3FD-30595D47E968}"/>
          </ac:cxnSpMkLst>
        </pc:cxnChg>
      </pc:sldChg>
      <pc:sldChg chg="addSp delSp modSp del mod">
        <pc:chgData name="Diogo Vieira" userId="334245cb-a471-46e3-80d7-827d9f59083c" providerId="ADAL" clId="{46075939-4543-468E-91C8-E7FA7A0C8259}" dt="2024-09-16T15:42:22.922" v="4568" actId="2696"/>
        <pc:sldMkLst>
          <pc:docMk/>
          <pc:sldMk cId="4142294319" sldId="265"/>
        </pc:sldMkLst>
        <pc:spChg chg="add del mod ord">
          <ac:chgData name="Diogo Vieira" userId="334245cb-a471-46e3-80d7-827d9f59083c" providerId="ADAL" clId="{46075939-4543-468E-91C8-E7FA7A0C8259}" dt="2024-09-16T15:28:01.930" v="4557" actId="478"/>
          <ac:spMkLst>
            <pc:docMk/>
            <pc:sldMk cId="4142294319" sldId="265"/>
            <ac:spMk id="2" creationId="{135F7E9F-C602-6D6C-2ED5-5D6970979BB7}"/>
          </ac:spMkLst>
        </pc:spChg>
        <pc:spChg chg="del">
          <ac:chgData name="Diogo Vieira" userId="334245cb-a471-46e3-80d7-827d9f59083c" providerId="ADAL" clId="{46075939-4543-468E-91C8-E7FA7A0C8259}" dt="2024-09-16T15:26:27.651" v="4543" actId="478"/>
          <ac:spMkLst>
            <pc:docMk/>
            <pc:sldMk cId="4142294319" sldId="265"/>
            <ac:spMk id="3" creationId="{B4CEEF5E-F6A5-B3D9-902A-A94F27E96F3A}"/>
          </ac:spMkLst>
        </pc:spChg>
        <pc:spChg chg="del">
          <ac:chgData name="Diogo Vieira" userId="334245cb-a471-46e3-80d7-827d9f59083c" providerId="ADAL" clId="{46075939-4543-468E-91C8-E7FA7A0C8259}" dt="2024-09-16T15:26:27.651" v="4543" actId="478"/>
          <ac:spMkLst>
            <pc:docMk/>
            <pc:sldMk cId="4142294319" sldId="265"/>
            <ac:spMk id="11" creationId="{DEB6A807-5F64-1C7E-2F2F-4F081B7B35B6}"/>
          </ac:spMkLst>
        </pc:spChg>
        <pc:spChg chg="mod">
          <ac:chgData name="Diogo Vieira" userId="334245cb-a471-46e3-80d7-827d9f59083c" providerId="ADAL" clId="{46075939-4543-468E-91C8-E7FA7A0C8259}" dt="2024-09-16T15:28:17.065" v="4559" actId="1076"/>
          <ac:spMkLst>
            <pc:docMk/>
            <pc:sldMk cId="4142294319" sldId="265"/>
            <ac:spMk id="20" creationId="{ACCF0F5C-2F6C-2AA0-9894-6E7828EF648E}"/>
          </ac:spMkLst>
        </pc:spChg>
        <pc:spChg chg="mod">
          <ac:chgData name="Diogo Vieira" userId="334245cb-a471-46e3-80d7-827d9f59083c" providerId="ADAL" clId="{46075939-4543-468E-91C8-E7FA7A0C8259}" dt="2024-09-16T15:27:30.356" v="4551" actId="1076"/>
          <ac:spMkLst>
            <pc:docMk/>
            <pc:sldMk cId="4142294319" sldId="265"/>
            <ac:spMk id="48" creationId="{71768F8A-05F5-296B-B7D7-7AF1F8D2A001}"/>
          </ac:spMkLst>
        </pc:spChg>
        <pc:picChg chg="del">
          <ac:chgData name="Diogo Vieira" userId="334245cb-a471-46e3-80d7-827d9f59083c" providerId="ADAL" clId="{46075939-4543-468E-91C8-E7FA7A0C8259}" dt="2024-09-16T15:26:27.651" v="4543" actId="478"/>
          <ac:picMkLst>
            <pc:docMk/>
            <pc:sldMk cId="4142294319" sldId="265"/>
            <ac:picMk id="17" creationId="{6940A8B3-62F3-5578-0196-3AB2EC41EDF0}"/>
          </ac:picMkLst>
        </pc:picChg>
        <pc:picChg chg="mod">
          <ac:chgData name="Diogo Vieira" userId="334245cb-a471-46e3-80d7-827d9f59083c" providerId="ADAL" clId="{46075939-4543-468E-91C8-E7FA7A0C8259}" dt="2024-09-16T15:28:17.065" v="4559" actId="1076"/>
          <ac:picMkLst>
            <pc:docMk/>
            <pc:sldMk cId="4142294319" sldId="265"/>
            <ac:picMk id="18" creationId="{2BCFC1C8-DBED-C670-7E5A-B580AEB643EC}"/>
          </ac:picMkLst>
        </pc:picChg>
        <pc:cxnChg chg="mod">
          <ac:chgData name="Diogo Vieira" userId="334245cb-a471-46e3-80d7-827d9f59083c" providerId="ADAL" clId="{46075939-4543-468E-91C8-E7FA7A0C8259}" dt="2024-09-16T15:27:59.147" v="4556" actId="1076"/>
          <ac:cxnSpMkLst>
            <pc:docMk/>
            <pc:sldMk cId="4142294319" sldId="265"/>
            <ac:cxnSpMk id="13" creationId="{CBF7DB80-86AB-9804-9E94-8B28F49ABD42}"/>
          </ac:cxnSpMkLst>
        </pc:cxnChg>
        <pc:cxnChg chg="add mod">
          <ac:chgData name="Diogo Vieira" userId="334245cb-a471-46e3-80d7-827d9f59083c" providerId="ADAL" clId="{46075939-4543-468E-91C8-E7FA7A0C8259}" dt="2024-09-16T15:27:48.897" v="4554" actId="14100"/>
          <ac:cxnSpMkLst>
            <pc:docMk/>
            <pc:sldMk cId="4142294319" sldId="265"/>
            <ac:cxnSpMk id="14" creationId="{7D903389-8194-5858-DDBB-70C639084472}"/>
          </ac:cxnSpMkLst>
        </pc:cxnChg>
      </pc:sldChg>
      <pc:sldChg chg="addSp delSp modSp add del mod">
        <pc:chgData name="Diogo Vieira" userId="334245cb-a471-46e3-80d7-827d9f59083c" providerId="ADAL" clId="{46075939-4543-468E-91C8-E7FA7A0C8259}" dt="2024-09-16T18:55:56.145" v="5209" actId="47"/>
        <pc:sldMkLst>
          <pc:docMk/>
          <pc:sldMk cId="3737359933" sldId="266"/>
        </pc:sldMkLst>
        <pc:spChg chg="add del">
          <ac:chgData name="Diogo Vieira" userId="334245cb-a471-46e3-80d7-827d9f59083c" providerId="ADAL" clId="{46075939-4543-468E-91C8-E7FA7A0C8259}" dt="2024-09-16T16:18:24.571" v="5011" actId="478"/>
          <ac:spMkLst>
            <pc:docMk/>
            <pc:sldMk cId="3737359933" sldId="266"/>
            <ac:spMk id="2" creationId="{95367431-1FEB-AAB4-1AD9-6ED81470BC91}"/>
          </ac:spMkLst>
        </pc:spChg>
        <pc:spChg chg="mod">
          <ac:chgData name="Diogo Vieira" userId="334245cb-a471-46e3-80d7-827d9f59083c" providerId="ADAL" clId="{46075939-4543-468E-91C8-E7FA7A0C8259}" dt="2024-09-16T16:17:12.348" v="4989" actId="1076"/>
          <ac:spMkLst>
            <pc:docMk/>
            <pc:sldMk cId="3737359933" sldId="266"/>
            <ac:spMk id="3" creationId="{B4CEEF5E-F6A5-B3D9-902A-A94F27E96F3A}"/>
          </ac:spMkLst>
        </pc:spChg>
        <pc:spChg chg="mod">
          <ac:chgData name="Diogo Vieira" userId="334245cb-a471-46e3-80d7-827d9f59083c" providerId="ADAL" clId="{46075939-4543-468E-91C8-E7FA7A0C8259}" dt="2024-09-16T16:17:12.348" v="4989" actId="1076"/>
          <ac:spMkLst>
            <pc:docMk/>
            <pc:sldMk cId="3737359933" sldId="266"/>
            <ac:spMk id="11" creationId="{DEB6A807-5F64-1C7E-2F2F-4F081B7B35B6}"/>
          </ac:spMkLst>
        </pc:spChg>
        <pc:spChg chg="add del mod">
          <ac:chgData name="Diogo Vieira" userId="334245cb-a471-46e3-80d7-827d9f59083c" providerId="ADAL" clId="{46075939-4543-468E-91C8-E7FA7A0C8259}" dt="2024-09-16T16:22:05.136" v="5024" actId="478"/>
          <ac:spMkLst>
            <pc:docMk/>
            <pc:sldMk cId="3737359933" sldId="266"/>
            <ac:spMk id="15" creationId="{98BC0BCC-0BC3-4C42-C685-9C0B3B3059C6}"/>
          </ac:spMkLst>
        </pc:spChg>
        <pc:spChg chg="mod">
          <ac:chgData name="Diogo Vieira" userId="334245cb-a471-46e3-80d7-827d9f59083c" providerId="ADAL" clId="{46075939-4543-468E-91C8-E7FA7A0C8259}" dt="2024-09-16T18:18:29.713" v="5038" actId="1076"/>
          <ac:spMkLst>
            <pc:docMk/>
            <pc:sldMk cId="3737359933" sldId="266"/>
            <ac:spMk id="20" creationId="{ACCF0F5C-2F6C-2AA0-9894-6E7828EF648E}"/>
          </ac:spMkLst>
        </pc:spChg>
        <pc:picChg chg="mod">
          <ac:chgData name="Diogo Vieira" userId="334245cb-a471-46e3-80d7-827d9f59083c" providerId="ADAL" clId="{46075939-4543-468E-91C8-E7FA7A0C8259}" dt="2024-09-16T16:22:39.596" v="5029" actId="1076"/>
          <ac:picMkLst>
            <pc:docMk/>
            <pc:sldMk cId="3737359933" sldId="266"/>
            <ac:picMk id="17" creationId="{6940A8B3-62F3-5578-0196-3AB2EC41EDF0}"/>
          </ac:picMkLst>
        </pc:picChg>
        <pc:picChg chg="mod">
          <ac:chgData name="Diogo Vieira" userId="334245cb-a471-46e3-80d7-827d9f59083c" providerId="ADAL" clId="{46075939-4543-468E-91C8-E7FA7A0C8259}" dt="2024-09-16T18:18:23.697" v="5037" actId="1036"/>
          <ac:picMkLst>
            <pc:docMk/>
            <pc:sldMk cId="3737359933" sldId="266"/>
            <ac:picMk id="18" creationId="{2BCFC1C8-DBED-C670-7E5A-B580AEB643EC}"/>
          </ac:picMkLst>
        </pc:picChg>
        <pc:cxnChg chg="add mod">
          <ac:chgData name="Diogo Vieira" userId="334245cb-a471-46e3-80d7-827d9f59083c" providerId="ADAL" clId="{46075939-4543-468E-91C8-E7FA7A0C8259}" dt="2024-09-16T16:21:37.312" v="5019" actId="14100"/>
          <ac:cxnSpMkLst>
            <pc:docMk/>
            <pc:sldMk cId="3737359933" sldId="266"/>
            <ac:cxnSpMk id="12" creationId="{E713DBCD-7515-88E8-4BF9-FB993BE41188}"/>
          </ac:cxnSpMkLst>
        </pc:cxnChg>
      </pc:sldChg>
      <pc:sldChg chg="del">
        <pc:chgData name="Diogo Vieira" userId="334245cb-a471-46e3-80d7-827d9f59083c" providerId="ADAL" clId="{46075939-4543-468E-91C8-E7FA7A0C8259}" dt="2024-09-16T18:18:42.343" v="5039" actId="2696"/>
        <pc:sldMkLst>
          <pc:docMk/>
          <pc:sldMk cId="2570488025" sldId="267"/>
        </pc:sldMkLst>
      </pc:sldChg>
      <pc:sldChg chg="addSp delSp modSp mod ord modAnim">
        <pc:chgData name="Diogo Vieira" userId="334245cb-a471-46e3-80d7-827d9f59083c" providerId="ADAL" clId="{46075939-4543-468E-91C8-E7FA7A0C8259}" dt="2024-09-16T18:54:22.262" v="5202"/>
        <pc:sldMkLst>
          <pc:docMk/>
          <pc:sldMk cId="3701708905" sldId="268"/>
        </pc:sldMkLst>
        <pc:spChg chg="del">
          <ac:chgData name="Diogo Vieira" userId="334245cb-a471-46e3-80d7-827d9f59083c" providerId="ADAL" clId="{46075939-4543-468E-91C8-E7FA7A0C8259}" dt="2024-09-16T18:24:13.295" v="5047" actId="478"/>
          <ac:spMkLst>
            <pc:docMk/>
            <pc:sldMk cId="3701708905" sldId="268"/>
            <ac:spMk id="3" creationId="{B4CEEF5E-F6A5-B3D9-902A-A94F27E96F3A}"/>
          </ac:spMkLst>
        </pc:spChg>
        <pc:spChg chg="del">
          <ac:chgData name="Diogo Vieira" userId="334245cb-a471-46e3-80d7-827d9f59083c" providerId="ADAL" clId="{46075939-4543-468E-91C8-E7FA7A0C8259}" dt="2024-09-16T18:24:33.736" v="5052" actId="478"/>
          <ac:spMkLst>
            <pc:docMk/>
            <pc:sldMk cId="3701708905" sldId="268"/>
            <ac:spMk id="8" creationId="{52400C7A-6596-3317-1BB3-657302871865}"/>
          </ac:spMkLst>
        </pc:spChg>
        <pc:spChg chg="del">
          <ac:chgData name="Diogo Vieira" userId="334245cb-a471-46e3-80d7-827d9f59083c" providerId="ADAL" clId="{46075939-4543-468E-91C8-E7FA7A0C8259}" dt="2024-09-16T18:24:33.736" v="5052" actId="478"/>
          <ac:spMkLst>
            <pc:docMk/>
            <pc:sldMk cId="3701708905" sldId="268"/>
            <ac:spMk id="9" creationId="{AAE4C967-E86B-A619-4B94-968088C9CED8}"/>
          </ac:spMkLst>
        </pc:spChg>
        <pc:spChg chg="del">
          <ac:chgData name="Diogo Vieira" userId="334245cb-a471-46e3-80d7-827d9f59083c" providerId="ADAL" clId="{46075939-4543-468E-91C8-E7FA7A0C8259}" dt="2024-09-16T18:24:13.295" v="5047" actId="478"/>
          <ac:spMkLst>
            <pc:docMk/>
            <pc:sldMk cId="3701708905" sldId="268"/>
            <ac:spMk id="11" creationId="{DEB6A807-5F64-1C7E-2F2F-4F081B7B35B6}"/>
          </ac:spMkLst>
        </pc:spChg>
        <pc:spChg chg="add mod topLvl">
          <ac:chgData name="Diogo Vieira" userId="334245cb-a471-46e3-80d7-827d9f59083c" providerId="ADAL" clId="{46075939-4543-468E-91C8-E7FA7A0C8259}" dt="2024-09-16T18:49:56.197" v="5190" actId="165"/>
          <ac:spMkLst>
            <pc:docMk/>
            <pc:sldMk cId="3701708905" sldId="268"/>
            <ac:spMk id="13" creationId="{5BFD86E0-324C-6DDA-026E-AA9822A75D9E}"/>
          </ac:spMkLst>
        </pc:spChg>
        <pc:spChg chg="mod">
          <ac:chgData name="Diogo Vieira" userId="334245cb-a471-46e3-80d7-827d9f59083c" providerId="ADAL" clId="{46075939-4543-468E-91C8-E7FA7A0C8259}" dt="2024-09-16T18:46:40.866" v="5164"/>
          <ac:spMkLst>
            <pc:docMk/>
            <pc:sldMk cId="3701708905" sldId="268"/>
            <ac:spMk id="16" creationId="{F12E5B4D-9A30-4878-9589-83D3537DE466}"/>
          </ac:spMkLst>
        </pc:spChg>
        <pc:spChg chg="del">
          <ac:chgData name="Diogo Vieira" userId="334245cb-a471-46e3-80d7-827d9f59083c" providerId="ADAL" clId="{46075939-4543-468E-91C8-E7FA7A0C8259}" dt="2024-09-16T18:24:33.736" v="5052" actId="478"/>
          <ac:spMkLst>
            <pc:docMk/>
            <pc:sldMk cId="3701708905" sldId="268"/>
            <ac:spMk id="19" creationId="{ECA20EE0-2E45-B6AA-C396-74CBDF00565E}"/>
          </ac:spMkLst>
        </pc:spChg>
        <pc:spChg chg="del mod">
          <ac:chgData name="Diogo Vieira" userId="334245cb-a471-46e3-80d7-827d9f59083c" providerId="ADAL" clId="{46075939-4543-468E-91C8-E7FA7A0C8259}" dt="2024-09-16T18:38:38.544" v="5124" actId="478"/>
          <ac:spMkLst>
            <pc:docMk/>
            <pc:sldMk cId="3701708905" sldId="268"/>
            <ac:spMk id="20" creationId="{ACCF0F5C-2F6C-2AA0-9894-6E7828EF648E}"/>
          </ac:spMkLst>
        </pc:spChg>
        <pc:spChg chg="del">
          <ac:chgData name="Diogo Vieira" userId="334245cb-a471-46e3-80d7-827d9f59083c" providerId="ADAL" clId="{46075939-4543-468E-91C8-E7FA7A0C8259}" dt="2024-09-16T18:24:33.736" v="5052" actId="478"/>
          <ac:spMkLst>
            <pc:docMk/>
            <pc:sldMk cId="3701708905" sldId="268"/>
            <ac:spMk id="21" creationId="{B80F4559-304A-9FD5-B8DC-CB0D27E75CCB}"/>
          </ac:spMkLst>
        </pc:spChg>
        <pc:spChg chg="mod">
          <ac:chgData name="Diogo Vieira" userId="334245cb-a471-46e3-80d7-827d9f59083c" providerId="ADAL" clId="{46075939-4543-468E-91C8-E7FA7A0C8259}" dt="2024-09-16T18:46:40.866" v="5164"/>
          <ac:spMkLst>
            <pc:docMk/>
            <pc:sldMk cId="3701708905" sldId="268"/>
            <ac:spMk id="22" creationId="{EEC9A084-3F27-A999-1B3E-F13A1FC093F5}"/>
          </ac:spMkLst>
        </pc:spChg>
        <pc:spChg chg="del">
          <ac:chgData name="Diogo Vieira" userId="334245cb-a471-46e3-80d7-827d9f59083c" providerId="ADAL" clId="{46075939-4543-468E-91C8-E7FA7A0C8259}" dt="2024-09-16T18:24:33.736" v="5052" actId="478"/>
          <ac:spMkLst>
            <pc:docMk/>
            <pc:sldMk cId="3701708905" sldId="268"/>
            <ac:spMk id="23" creationId="{D59AF39B-B3E7-B376-1AA7-4F9CB0FA76DF}"/>
          </ac:spMkLst>
        </pc:spChg>
        <pc:spChg chg="del">
          <ac:chgData name="Diogo Vieira" userId="334245cb-a471-46e3-80d7-827d9f59083c" providerId="ADAL" clId="{46075939-4543-468E-91C8-E7FA7A0C8259}" dt="2024-09-16T18:24:33.736" v="5052" actId="478"/>
          <ac:spMkLst>
            <pc:docMk/>
            <pc:sldMk cId="3701708905" sldId="268"/>
            <ac:spMk id="24" creationId="{F99D9C2C-76A7-7BCA-26BA-1F9A16950A88}"/>
          </ac:spMkLst>
        </pc:spChg>
        <pc:spChg chg="del">
          <ac:chgData name="Diogo Vieira" userId="334245cb-a471-46e3-80d7-827d9f59083c" providerId="ADAL" clId="{46075939-4543-468E-91C8-E7FA7A0C8259}" dt="2024-09-16T18:24:33.736" v="5052" actId="478"/>
          <ac:spMkLst>
            <pc:docMk/>
            <pc:sldMk cId="3701708905" sldId="268"/>
            <ac:spMk id="25" creationId="{A6F08068-D315-FA89-8F7F-DED7AB186822}"/>
          </ac:spMkLst>
        </pc:spChg>
        <pc:spChg chg="del">
          <ac:chgData name="Diogo Vieira" userId="334245cb-a471-46e3-80d7-827d9f59083c" providerId="ADAL" clId="{46075939-4543-468E-91C8-E7FA7A0C8259}" dt="2024-09-16T18:24:33.736" v="5052" actId="478"/>
          <ac:spMkLst>
            <pc:docMk/>
            <pc:sldMk cId="3701708905" sldId="268"/>
            <ac:spMk id="26" creationId="{08E2C862-556A-64AA-FF50-35A91CAFE2C7}"/>
          </ac:spMkLst>
        </pc:spChg>
        <pc:spChg chg="mod">
          <ac:chgData name="Diogo Vieira" userId="334245cb-a471-46e3-80d7-827d9f59083c" providerId="ADAL" clId="{46075939-4543-468E-91C8-E7FA7A0C8259}" dt="2024-09-16T18:46:40.866" v="5164"/>
          <ac:spMkLst>
            <pc:docMk/>
            <pc:sldMk cId="3701708905" sldId="268"/>
            <ac:spMk id="27" creationId="{F13955E6-0B89-E84B-5EC4-FF11F0A580DE}"/>
          </ac:spMkLst>
        </pc:spChg>
        <pc:spChg chg="mod">
          <ac:chgData name="Diogo Vieira" userId="334245cb-a471-46e3-80d7-827d9f59083c" providerId="ADAL" clId="{46075939-4543-468E-91C8-E7FA7A0C8259}" dt="2024-09-16T18:46:40.866" v="5164"/>
          <ac:spMkLst>
            <pc:docMk/>
            <pc:sldMk cId="3701708905" sldId="268"/>
            <ac:spMk id="28" creationId="{5D34B26A-249D-7DC0-9BFF-08E2678A99EB}"/>
          </ac:spMkLst>
        </pc:spChg>
        <pc:spChg chg="mod">
          <ac:chgData name="Diogo Vieira" userId="334245cb-a471-46e3-80d7-827d9f59083c" providerId="ADAL" clId="{46075939-4543-468E-91C8-E7FA7A0C8259}" dt="2024-09-16T18:46:40.866" v="5164"/>
          <ac:spMkLst>
            <pc:docMk/>
            <pc:sldMk cId="3701708905" sldId="268"/>
            <ac:spMk id="29" creationId="{1FFD5569-9FDC-C506-C147-933A2B6C6092}"/>
          </ac:spMkLst>
        </pc:spChg>
        <pc:spChg chg="mod">
          <ac:chgData name="Diogo Vieira" userId="334245cb-a471-46e3-80d7-827d9f59083c" providerId="ADAL" clId="{46075939-4543-468E-91C8-E7FA7A0C8259}" dt="2024-09-16T18:47:47.737" v="5171"/>
          <ac:spMkLst>
            <pc:docMk/>
            <pc:sldMk cId="3701708905" sldId="268"/>
            <ac:spMk id="32" creationId="{0228C357-F21B-8F43-8AC3-9DC4180AF47B}"/>
          </ac:spMkLst>
        </pc:spChg>
        <pc:spChg chg="del">
          <ac:chgData name="Diogo Vieira" userId="334245cb-a471-46e3-80d7-827d9f59083c" providerId="ADAL" clId="{46075939-4543-468E-91C8-E7FA7A0C8259}" dt="2024-09-16T18:24:33.736" v="5052" actId="478"/>
          <ac:spMkLst>
            <pc:docMk/>
            <pc:sldMk cId="3701708905" sldId="268"/>
            <ac:spMk id="33" creationId="{2272A42A-84F2-BF81-7527-B0E6453A4B90}"/>
          </ac:spMkLst>
        </pc:spChg>
        <pc:spChg chg="del">
          <ac:chgData name="Diogo Vieira" userId="334245cb-a471-46e3-80d7-827d9f59083c" providerId="ADAL" clId="{46075939-4543-468E-91C8-E7FA7A0C8259}" dt="2024-09-16T18:24:33.736" v="5052" actId="478"/>
          <ac:spMkLst>
            <pc:docMk/>
            <pc:sldMk cId="3701708905" sldId="268"/>
            <ac:spMk id="34" creationId="{A48C539C-51AC-E7A4-CABC-3AB99BCEC1DD}"/>
          </ac:spMkLst>
        </pc:spChg>
        <pc:spChg chg="del">
          <ac:chgData name="Diogo Vieira" userId="334245cb-a471-46e3-80d7-827d9f59083c" providerId="ADAL" clId="{46075939-4543-468E-91C8-E7FA7A0C8259}" dt="2024-09-16T18:24:33.736" v="5052" actId="478"/>
          <ac:spMkLst>
            <pc:docMk/>
            <pc:sldMk cId="3701708905" sldId="268"/>
            <ac:spMk id="35" creationId="{AE2A798D-0C98-567D-E9E0-70AA501A1359}"/>
          </ac:spMkLst>
        </pc:spChg>
        <pc:spChg chg="del">
          <ac:chgData name="Diogo Vieira" userId="334245cb-a471-46e3-80d7-827d9f59083c" providerId="ADAL" clId="{46075939-4543-468E-91C8-E7FA7A0C8259}" dt="2024-09-16T18:24:33.736" v="5052" actId="478"/>
          <ac:spMkLst>
            <pc:docMk/>
            <pc:sldMk cId="3701708905" sldId="268"/>
            <ac:spMk id="36" creationId="{4E9AC17C-44FA-7084-6AD2-69FE5BFC73D0}"/>
          </ac:spMkLst>
        </pc:spChg>
        <pc:spChg chg="del">
          <ac:chgData name="Diogo Vieira" userId="334245cb-a471-46e3-80d7-827d9f59083c" providerId="ADAL" clId="{46075939-4543-468E-91C8-E7FA7A0C8259}" dt="2024-09-16T18:24:33.736" v="5052" actId="478"/>
          <ac:spMkLst>
            <pc:docMk/>
            <pc:sldMk cId="3701708905" sldId="268"/>
            <ac:spMk id="37" creationId="{AA8AA614-CF41-C4E2-3A58-C3FAFEE392BF}"/>
          </ac:spMkLst>
        </pc:spChg>
        <pc:spChg chg="mod">
          <ac:chgData name="Diogo Vieira" userId="334245cb-a471-46e3-80d7-827d9f59083c" providerId="ADAL" clId="{46075939-4543-468E-91C8-E7FA7A0C8259}" dt="2024-09-16T18:47:47.737" v="5171"/>
          <ac:spMkLst>
            <pc:docMk/>
            <pc:sldMk cId="3701708905" sldId="268"/>
            <ac:spMk id="39" creationId="{99CEB726-CDDF-C78E-5F53-F60995C98E2E}"/>
          </ac:spMkLst>
        </pc:spChg>
        <pc:spChg chg="mod">
          <ac:chgData name="Diogo Vieira" userId="334245cb-a471-46e3-80d7-827d9f59083c" providerId="ADAL" clId="{46075939-4543-468E-91C8-E7FA7A0C8259}" dt="2024-09-16T18:47:47.737" v="5171"/>
          <ac:spMkLst>
            <pc:docMk/>
            <pc:sldMk cId="3701708905" sldId="268"/>
            <ac:spMk id="40" creationId="{749B8A17-5605-7AFC-ED39-84E8F375E367}"/>
          </ac:spMkLst>
        </pc:spChg>
        <pc:spChg chg="del">
          <ac:chgData name="Diogo Vieira" userId="334245cb-a471-46e3-80d7-827d9f59083c" providerId="ADAL" clId="{46075939-4543-468E-91C8-E7FA7A0C8259}" dt="2024-09-16T18:24:33.736" v="5052" actId="478"/>
          <ac:spMkLst>
            <pc:docMk/>
            <pc:sldMk cId="3701708905" sldId="268"/>
            <ac:spMk id="41" creationId="{0F1C61A5-8B03-76E8-EE27-F1F917B7A43A}"/>
          </ac:spMkLst>
        </pc:spChg>
        <pc:spChg chg="del">
          <ac:chgData name="Diogo Vieira" userId="334245cb-a471-46e3-80d7-827d9f59083c" providerId="ADAL" clId="{46075939-4543-468E-91C8-E7FA7A0C8259}" dt="2024-09-16T18:24:33.736" v="5052" actId="478"/>
          <ac:spMkLst>
            <pc:docMk/>
            <pc:sldMk cId="3701708905" sldId="268"/>
            <ac:spMk id="42" creationId="{78884ED9-8578-4AD9-2F87-B261FA085DC4}"/>
          </ac:spMkLst>
        </pc:spChg>
        <pc:spChg chg="del">
          <ac:chgData name="Diogo Vieira" userId="334245cb-a471-46e3-80d7-827d9f59083c" providerId="ADAL" clId="{46075939-4543-468E-91C8-E7FA7A0C8259}" dt="2024-09-16T18:24:33.736" v="5052" actId="478"/>
          <ac:spMkLst>
            <pc:docMk/>
            <pc:sldMk cId="3701708905" sldId="268"/>
            <ac:spMk id="43" creationId="{E58AE082-1818-C6E0-03C2-2243C6923660}"/>
          </ac:spMkLst>
        </pc:spChg>
        <pc:spChg chg="mod">
          <ac:chgData name="Diogo Vieira" userId="334245cb-a471-46e3-80d7-827d9f59083c" providerId="ADAL" clId="{46075939-4543-468E-91C8-E7FA7A0C8259}" dt="2024-09-16T18:47:47.737" v="5171"/>
          <ac:spMkLst>
            <pc:docMk/>
            <pc:sldMk cId="3701708905" sldId="268"/>
            <ac:spMk id="44" creationId="{0270F329-CAF7-FFFC-5B73-711938BBAEA3}"/>
          </ac:spMkLst>
        </pc:spChg>
        <pc:spChg chg="mod">
          <ac:chgData name="Diogo Vieira" userId="334245cb-a471-46e3-80d7-827d9f59083c" providerId="ADAL" clId="{46075939-4543-468E-91C8-E7FA7A0C8259}" dt="2024-09-16T18:47:47.737" v="5171"/>
          <ac:spMkLst>
            <pc:docMk/>
            <pc:sldMk cId="3701708905" sldId="268"/>
            <ac:spMk id="45" creationId="{01AB6D66-9080-2CA8-368A-F36C53FEFA7D}"/>
          </ac:spMkLst>
        </pc:spChg>
        <pc:spChg chg="mod">
          <ac:chgData name="Diogo Vieira" userId="334245cb-a471-46e3-80d7-827d9f59083c" providerId="ADAL" clId="{46075939-4543-468E-91C8-E7FA7A0C8259}" dt="2024-09-16T18:50:15.970" v="5192"/>
          <ac:spMkLst>
            <pc:docMk/>
            <pc:sldMk cId="3701708905" sldId="268"/>
            <ac:spMk id="48" creationId="{C224A79B-C647-DE7D-35EC-270AF2A4AB9B}"/>
          </ac:spMkLst>
        </pc:spChg>
        <pc:spChg chg="mod">
          <ac:chgData name="Diogo Vieira" userId="334245cb-a471-46e3-80d7-827d9f59083c" providerId="ADAL" clId="{46075939-4543-468E-91C8-E7FA7A0C8259}" dt="2024-09-16T18:50:15.970" v="5192"/>
          <ac:spMkLst>
            <pc:docMk/>
            <pc:sldMk cId="3701708905" sldId="268"/>
            <ac:spMk id="49" creationId="{FF3C3384-CE2C-DB9B-12D7-326634787A4C}"/>
          </ac:spMkLst>
        </pc:spChg>
        <pc:spChg chg="mod">
          <ac:chgData name="Diogo Vieira" userId="334245cb-a471-46e3-80d7-827d9f59083c" providerId="ADAL" clId="{46075939-4543-468E-91C8-E7FA7A0C8259}" dt="2024-09-16T18:50:15.970" v="5192"/>
          <ac:spMkLst>
            <pc:docMk/>
            <pc:sldMk cId="3701708905" sldId="268"/>
            <ac:spMk id="50" creationId="{21218DC7-A1E0-DBB0-CF7A-831D6C46D9CE}"/>
          </ac:spMkLst>
        </pc:spChg>
        <pc:spChg chg="mod">
          <ac:chgData name="Diogo Vieira" userId="334245cb-a471-46e3-80d7-827d9f59083c" providerId="ADAL" clId="{46075939-4543-468E-91C8-E7FA7A0C8259}" dt="2024-09-16T18:50:15.970" v="5192"/>
          <ac:spMkLst>
            <pc:docMk/>
            <pc:sldMk cId="3701708905" sldId="268"/>
            <ac:spMk id="51" creationId="{FA51010E-AE2E-5D37-EB72-2C1E0722CD6B}"/>
          </ac:spMkLst>
        </pc:spChg>
        <pc:spChg chg="mod">
          <ac:chgData name="Diogo Vieira" userId="334245cb-a471-46e3-80d7-827d9f59083c" providerId="ADAL" clId="{46075939-4543-468E-91C8-E7FA7A0C8259}" dt="2024-09-16T18:50:15.970" v="5192"/>
          <ac:spMkLst>
            <pc:docMk/>
            <pc:sldMk cId="3701708905" sldId="268"/>
            <ac:spMk id="52" creationId="{5B353498-5CFB-770B-6D6F-72A0B7A4368C}"/>
          </ac:spMkLst>
        </pc:spChg>
        <pc:spChg chg="add mod">
          <ac:chgData name="Diogo Vieira" userId="334245cb-a471-46e3-80d7-827d9f59083c" providerId="ADAL" clId="{46075939-4543-468E-91C8-E7FA7A0C8259}" dt="2024-09-16T18:53:46.576" v="5196"/>
          <ac:spMkLst>
            <pc:docMk/>
            <pc:sldMk cId="3701708905" sldId="268"/>
            <ac:spMk id="54" creationId="{E550B942-AF7F-EBD5-7AAE-A2034F418BF1}"/>
          </ac:spMkLst>
        </pc:spChg>
        <pc:spChg chg="mod">
          <ac:chgData name="Diogo Vieira" userId="334245cb-a471-46e3-80d7-827d9f59083c" providerId="ADAL" clId="{46075939-4543-468E-91C8-E7FA7A0C8259}" dt="2024-09-16T18:53:46.576" v="5196"/>
          <ac:spMkLst>
            <pc:docMk/>
            <pc:sldMk cId="3701708905" sldId="268"/>
            <ac:spMk id="58" creationId="{93D195C3-2E4E-6D11-4BBC-41BEE574110C}"/>
          </ac:spMkLst>
        </pc:spChg>
        <pc:spChg chg="mod">
          <ac:chgData name="Diogo Vieira" userId="334245cb-a471-46e3-80d7-827d9f59083c" providerId="ADAL" clId="{46075939-4543-468E-91C8-E7FA7A0C8259}" dt="2024-09-16T18:54:17.164" v="5200"/>
          <ac:spMkLst>
            <pc:docMk/>
            <pc:sldMk cId="3701708905" sldId="268"/>
            <ac:spMk id="61" creationId="{639F144D-279D-E2C1-C365-B8F7CF6D5FD7}"/>
          </ac:spMkLst>
        </pc:spChg>
        <pc:spChg chg="mod">
          <ac:chgData name="Diogo Vieira" userId="334245cb-a471-46e3-80d7-827d9f59083c" providerId="ADAL" clId="{46075939-4543-468E-91C8-E7FA7A0C8259}" dt="2024-09-16T18:54:17.164" v="5200"/>
          <ac:spMkLst>
            <pc:docMk/>
            <pc:sldMk cId="3701708905" sldId="268"/>
            <ac:spMk id="63" creationId="{C1D6489F-0A7E-31AC-8A3B-D87A6DDBBE4B}"/>
          </ac:spMkLst>
        </pc:spChg>
        <pc:spChg chg="mod">
          <ac:chgData name="Diogo Vieira" userId="334245cb-a471-46e3-80d7-827d9f59083c" providerId="ADAL" clId="{46075939-4543-468E-91C8-E7FA7A0C8259}" dt="2024-09-16T18:54:17.164" v="5200"/>
          <ac:spMkLst>
            <pc:docMk/>
            <pc:sldMk cId="3701708905" sldId="268"/>
            <ac:spMk id="64" creationId="{3907AC54-45A6-694D-F46F-C1745C1FAD46}"/>
          </ac:spMkLst>
        </pc:spChg>
        <pc:spChg chg="mod">
          <ac:chgData name="Diogo Vieira" userId="334245cb-a471-46e3-80d7-827d9f59083c" providerId="ADAL" clId="{46075939-4543-468E-91C8-E7FA7A0C8259}" dt="2024-09-16T18:54:17.164" v="5200"/>
          <ac:spMkLst>
            <pc:docMk/>
            <pc:sldMk cId="3701708905" sldId="268"/>
            <ac:spMk id="65" creationId="{90539590-70B9-19CB-A4EF-B16FEDFE911E}"/>
          </ac:spMkLst>
        </pc:spChg>
        <pc:spChg chg="mod">
          <ac:chgData name="Diogo Vieira" userId="334245cb-a471-46e3-80d7-827d9f59083c" providerId="ADAL" clId="{46075939-4543-468E-91C8-E7FA7A0C8259}" dt="2024-09-16T18:54:17.164" v="5200"/>
          <ac:spMkLst>
            <pc:docMk/>
            <pc:sldMk cId="3701708905" sldId="268"/>
            <ac:spMk id="66" creationId="{83B337C4-944B-4BF5-6DD7-7A4673FF23AD}"/>
          </ac:spMkLst>
        </pc:spChg>
        <pc:spChg chg="mod">
          <ac:chgData name="Diogo Vieira" userId="334245cb-a471-46e3-80d7-827d9f59083c" providerId="ADAL" clId="{46075939-4543-468E-91C8-E7FA7A0C8259}" dt="2024-09-16T18:54:17.164" v="5200"/>
          <ac:spMkLst>
            <pc:docMk/>
            <pc:sldMk cId="3701708905" sldId="268"/>
            <ac:spMk id="67" creationId="{5FB8D278-203D-580D-2BA3-FCCEA67D256E}"/>
          </ac:spMkLst>
        </pc:spChg>
        <pc:spChg chg="mod">
          <ac:chgData name="Diogo Vieira" userId="334245cb-a471-46e3-80d7-827d9f59083c" providerId="ADAL" clId="{46075939-4543-468E-91C8-E7FA7A0C8259}" dt="2024-09-16T18:54:17.164" v="5200"/>
          <ac:spMkLst>
            <pc:docMk/>
            <pc:sldMk cId="3701708905" sldId="268"/>
            <ac:spMk id="68" creationId="{E0DA2020-B644-4D28-F16E-62373C0BBE37}"/>
          </ac:spMkLst>
        </pc:spChg>
        <pc:spChg chg="mod">
          <ac:chgData name="Diogo Vieira" userId="334245cb-a471-46e3-80d7-827d9f59083c" providerId="ADAL" clId="{46075939-4543-468E-91C8-E7FA7A0C8259}" dt="2024-09-16T18:54:17.164" v="5200"/>
          <ac:spMkLst>
            <pc:docMk/>
            <pc:sldMk cId="3701708905" sldId="268"/>
            <ac:spMk id="69" creationId="{4A1079F4-DDE0-8017-9066-F8E53C40BE33}"/>
          </ac:spMkLst>
        </pc:spChg>
        <pc:spChg chg="mod">
          <ac:chgData name="Diogo Vieira" userId="334245cb-a471-46e3-80d7-827d9f59083c" providerId="ADAL" clId="{46075939-4543-468E-91C8-E7FA7A0C8259}" dt="2024-09-16T18:54:17.164" v="5200"/>
          <ac:spMkLst>
            <pc:docMk/>
            <pc:sldMk cId="3701708905" sldId="268"/>
            <ac:spMk id="70" creationId="{37624553-1450-3347-BE39-7135E9EF4A2D}"/>
          </ac:spMkLst>
        </pc:spChg>
        <pc:spChg chg="mod">
          <ac:chgData name="Diogo Vieira" userId="334245cb-a471-46e3-80d7-827d9f59083c" providerId="ADAL" clId="{46075939-4543-468E-91C8-E7FA7A0C8259}" dt="2024-09-16T18:54:17.164" v="5200"/>
          <ac:spMkLst>
            <pc:docMk/>
            <pc:sldMk cId="3701708905" sldId="268"/>
            <ac:spMk id="71" creationId="{AA16A1A7-AB7B-105C-ACC0-279CD820E09A}"/>
          </ac:spMkLst>
        </pc:spChg>
        <pc:spChg chg="mod">
          <ac:chgData name="Diogo Vieira" userId="334245cb-a471-46e3-80d7-827d9f59083c" providerId="ADAL" clId="{46075939-4543-468E-91C8-E7FA7A0C8259}" dt="2024-09-16T18:54:17.164" v="5200"/>
          <ac:spMkLst>
            <pc:docMk/>
            <pc:sldMk cId="3701708905" sldId="268"/>
            <ac:spMk id="72" creationId="{C96FFE72-A290-77EE-A255-8D712CBBE078}"/>
          </ac:spMkLst>
        </pc:spChg>
        <pc:spChg chg="mod">
          <ac:chgData name="Diogo Vieira" userId="334245cb-a471-46e3-80d7-827d9f59083c" providerId="ADAL" clId="{46075939-4543-468E-91C8-E7FA7A0C8259}" dt="2024-09-16T18:54:17.164" v="5200"/>
          <ac:spMkLst>
            <pc:docMk/>
            <pc:sldMk cId="3701708905" sldId="268"/>
            <ac:spMk id="73" creationId="{6A76E88F-D3B3-AFF1-B56A-7A8DB14DFBC8}"/>
          </ac:spMkLst>
        </pc:spChg>
        <pc:spChg chg="mod">
          <ac:chgData name="Diogo Vieira" userId="334245cb-a471-46e3-80d7-827d9f59083c" providerId="ADAL" clId="{46075939-4543-468E-91C8-E7FA7A0C8259}" dt="2024-09-16T18:54:17.164" v="5200"/>
          <ac:spMkLst>
            <pc:docMk/>
            <pc:sldMk cId="3701708905" sldId="268"/>
            <ac:spMk id="74" creationId="{9B0EAB78-41ED-9BEB-0A7F-418316A410FA}"/>
          </ac:spMkLst>
        </pc:spChg>
        <pc:grpChg chg="add del mod">
          <ac:chgData name="Diogo Vieira" userId="334245cb-a471-46e3-80d7-827d9f59083c" providerId="ADAL" clId="{46075939-4543-468E-91C8-E7FA7A0C8259}" dt="2024-09-16T18:49:56.197" v="5190" actId="165"/>
          <ac:grpSpMkLst>
            <pc:docMk/>
            <pc:sldMk cId="3701708905" sldId="268"/>
            <ac:grpSpMk id="14" creationId="{DE149412-3548-2976-9ED3-DC05E05BA5F4}"/>
          </ac:grpSpMkLst>
        </pc:grpChg>
        <pc:grpChg chg="add mod">
          <ac:chgData name="Diogo Vieira" userId="334245cb-a471-46e3-80d7-827d9f59083c" providerId="ADAL" clId="{46075939-4543-468E-91C8-E7FA7A0C8259}" dt="2024-09-16T18:46:40.866" v="5164"/>
          <ac:grpSpMkLst>
            <pc:docMk/>
            <pc:sldMk cId="3701708905" sldId="268"/>
            <ac:grpSpMk id="15" creationId="{20DDF7B2-4E59-1F73-D4ED-E9339D82333D}"/>
          </ac:grpSpMkLst>
        </pc:grpChg>
        <pc:grpChg chg="add mod">
          <ac:chgData name="Diogo Vieira" userId="334245cb-a471-46e3-80d7-827d9f59083c" providerId="ADAL" clId="{46075939-4543-468E-91C8-E7FA7A0C8259}" dt="2024-09-16T18:47:47.737" v="5171"/>
          <ac:grpSpMkLst>
            <pc:docMk/>
            <pc:sldMk cId="3701708905" sldId="268"/>
            <ac:grpSpMk id="31" creationId="{90301499-171C-ED2D-8EF9-1EBE5B962E73}"/>
          </ac:grpSpMkLst>
        </pc:grpChg>
        <pc:grpChg chg="add mod">
          <ac:chgData name="Diogo Vieira" userId="334245cb-a471-46e3-80d7-827d9f59083c" providerId="ADAL" clId="{46075939-4543-468E-91C8-E7FA7A0C8259}" dt="2024-09-16T18:50:15.970" v="5192"/>
          <ac:grpSpMkLst>
            <pc:docMk/>
            <pc:sldMk cId="3701708905" sldId="268"/>
            <ac:grpSpMk id="47" creationId="{B047B663-93E7-1745-8B53-63FD6CC909CF}"/>
          </ac:grpSpMkLst>
        </pc:grpChg>
        <pc:grpChg chg="add mod">
          <ac:chgData name="Diogo Vieira" userId="334245cb-a471-46e3-80d7-827d9f59083c" providerId="ADAL" clId="{46075939-4543-468E-91C8-E7FA7A0C8259}" dt="2024-09-16T18:53:46.576" v="5196"/>
          <ac:grpSpMkLst>
            <pc:docMk/>
            <pc:sldMk cId="3701708905" sldId="268"/>
            <ac:grpSpMk id="55" creationId="{F492B0E0-FB86-352D-6CF0-FFBE03DFBC5B}"/>
          </ac:grpSpMkLst>
        </pc:grpChg>
        <pc:grpChg chg="mod">
          <ac:chgData name="Diogo Vieira" userId="334245cb-a471-46e3-80d7-827d9f59083c" providerId="ADAL" clId="{46075939-4543-468E-91C8-E7FA7A0C8259}" dt="2024-09-16T18:53:46.576" v="5196"/>
          <ac:grpSpMkLst>
            <pc:docMk/>
            <pc:sldMk cId="3701708905" sldId="268"/>
            <ac:grpSpMk id="57" creationId="{67B2B659-1E6C-FE2D-9EA4-14CB62049CB3}"/>
          </ac:grpSpMkLst>
        </pc:grpChg>
        <pc:grpChg chg="add mod">
          <ac:chgData name="Diogo Vieira" userId="334245cb-a471-46e3-80d7-827d9f59083c" providerId="ADAL" clId="{46075939-4543-468E-91C8-E7FA7A0C8259}" dt="2024-09-16T18:54:17.164" v="5200"/>
          <ac:grpSpMkLst>
            <pc:docMk/>
            <pc:sldMk cId="3701708905" sldId="268"/>
            <ac:grpSpMk id="60" creationId="{FDDEA847-79C8-9A1F-3A8E-2F53F0692DA8}"/>
          </ac:grpSpMkLst>
        </pc:grpChg>
        <pc:picChg chg="add mod topLvl">
          <ac:chgData name="Diogo Vieira" userId="334245cb-a471-46e3-80d7-827d9f59083c" providerId="ADAL" clId="{46075939-4543-468E-91C8-E7FA7A0C8259}" dt="2024-09-16T18:49:56.197" v="5190" actId="165"/>
          <ac:picMkLst>
            <pc:docMk/>
            <pc:sldMk cId="3701708905" sldId="268"/>
            <ac:picMk id="7" creationId="{01D47BA1-E028-B930-FA64-3E19915EF9EB}"/>
          </ac:picMkLst>
        </pc:picChg>
        <pc:picChg chg="del">
          <ac:chgData name="Diogo Vieira" userId="334245cb-a471-46e3-80d7-827d9f59083c" providerId="ADAL" clId="{46075939-4543-468E-91C8-E7FA7A0C8259}" dt="2024-09-16T18:24:15.933" v="5048" actId="478"/>
          <ac:picMkLst>
            <pc:docMk/>
            <pc:sldMk cId="3701708905" sldId="268"/>
            <ac:picMk id="17" creationId="{6940A8B3-62F3-5578-0196-3AB2EC41EDF0}"/>
          </ac:picMkLst>
        </pc:picChg>
        <pc:picChg chg="del">
          <ac:chgData name="Diogo Vieira" userId="334245cb-a471-46e3-80d7-827d9f59083c" providerId="ADAL" clId="{46075939-4543-468E-91C8-E7FA7A0C8259}" dt="2024-09-16T18:23:47.541" v="5043" actId="478"/>
          <ac:picMkLst>
            <pc:docMk/>
            <pc:sldMk cId="3701708905" sldId="268"/>
            <ac:picMk id="18" creationId="{2BCFC1C8-DBED-C670-7E5A-B580AEB643EC}"/>
          </ac:picMkLst>
        </pc:picChg>
        <pc:picChg chg="mod">
          <ac:chgData name="Diogo Vieira" userId="334245cb-a471-46e3-80d7-827d9f59083c" providerId="ADAL" clId="{46075939-4543-468E-91C8-E7FA7A0C8259}" dt="2024-09-16T18:46:40.866" v="5164"/>
          <ac:picMkLst>
            <pc:docMk/>
            <pc:sldMk cId="3701708905" sldId="268"/>
            <ac:picMk id="30" creationId="{20E98692-87AD-969E-5143-7E755B580508}"/>
          </ac:picMkLst>
        </pc:picChg>
        <pc:picChg chg="mod">
          <ac:chgData name="Diogo Vieira" userId="334245cb-a471-46e3-80d7-827d9f59083c" providerId="ADAL" clId="{46075939-4543-468E-91C8-E7FA7A0C8259}" dt="2024-09-16T18:47:47.737" v="5171"/>
          <ac:picMkLst>
            <pc:docMk/>
            <pc:sldMk cId="3701708905" sldId="268"/>
            <ac:picMk id="46" creationId="{B6C0215E-4B3A-1BAB-6C99-4AAAE4F63318}"/>
          </ac:picMkLst>
        </pc:picChg>
        <pc:picChg chg="mod">
          <ac:chgData name="Diogo Vieira" userId="334245cb-a471-46e3-80d7-827d9f59083c" providerId="ADAL" clId="{46075939-4543-468E-91C8-E7FA7A0C8259}" dt="2024-09-16T18:50:15.970" v="5192"/>
          <ac:picMkLst>
            <pc:docMk/>
            <pc:sldMk cId="3701708905" sldId="268"/>
            <ac:picMk id="53" creationId="{F5670AA1-272A-97C1-5FCF-1BB6913EB57B}"/>
          </ac:picMkLst>
        </pc:picChg>
        <pc:picChg chg="mod">
          <ac:chgData name="Diogo Vieira" userId="334245cb-a471-46e3-80d7-827d9f59083c" providerId="ADAL" clId="{46075939-4543-468E-91C8-E7FA7A0C8259}" dt="2024-09-16T18:53:46.576" v="5196"/>
          <ac:picMkLst>
            <pc:docMk/>
            <pc:sldMk cId="3701708905" sldId="268"/>
            <ac:picMk id="56" creationId="{9D4BEAD8-939C-DFBC-522A-CBA0D4E69E30}"/>
          </ac:picMkLst>
        </pc:picChg>
        <pc:picChg chg="mod">
          <ac:chgData name="Diogo Vieira" userId="334245cb-a471-46e3-80d7-827d9f59083c" providerId="ADAL" clId="{46075939-4543-468E-91C8-E7FA7A0C8259}" dt="2024-09-16T18:53:46.576" v="5196"/>
          <ac:picMkLst>
            <pc:docMk/>
            <pc:sldMk cId="3701708905" sldId="268"/>
            <ac:picMk id="59" creationId="{85EC0105-BD25-89FB-E052-246023E06A8D}"/>
          </ac:picMkLst>
        </pc:picChg>
        <pc:picChg chg="mod">
          <ac:chgData name="Diogo Vieira" userId="334245cb-a471-46e3-80d7-827d9f59083c" providerId="ADAL" clId="{46075939-4543-468E-91C8-E7FA7A0C8259}" dt="2024-09-16T18:54:17.164" v="5200"/>
          <ac:picMkLst>
            <pc:docMk/>
            <pc:sldMk cId="3701708905" sldId="268"/>
            <ac:picMk id="62" creationId="{508E5C76-AB7C-A14F-0A09-D9E38D466625}"/>
          </ac:picMkLst>
        </pc:picChg>
        <pc:cxnChg chg="del">
          <ac:chgData name="Diogo Vieira" userId="334245cb-a471-46e3-80d7-827d9f59083c" providerId="ADAL" clId="{46075939-4543-468E-91C8-E7FA7A0C8259}" dt="2024-09-16T18:45:19.879" v="5161" actId="478"/>
          <ac:cxnSpMkLst>
            <pc:docMk/>
            <pc:sldMk cId="3701708905" sldId="268"/>
            <ac:cxnSpMk id="10" creationId="{561DF332-85FA-B6D2-906D-56B0E10229EB}"/>
          </ac:cxnSpMkLst>
        </pc:cxnChg>
        <pc:cxnChg chg="del">
          <ac:chgData name="Diogo Vieira" userId="334245cb-a471-46e3-80d7-827d9f59083c" providerId="ADAL" clId="{46075939-4543-468E-91C8-E7FA7A0C8259}" dt="2024-09-16T18:24:29.241" v="5051" actId="478"/>
          <ac:cxnSpMkLst>
            <pc:docMk/>
            <pc:sldMk cId="3701708905" sldId="268"/>
            <ac:cxnSpMk id="12" creationId="{E713DBCD-7515-88E8-4BF9-FB993BE41188}"/>
          </ac:cxnSpMkLst>
        </pc:cxnChg>
      </pc:sldChg>
      <pc:sldChg chg="delSp modSp mod">
        <pc:chgData name="Diogo Vieira" userId="334245cb-a471-46e3-80d7-827d9f59083c" providerId="ADAL" clId="{46075939-4543-468E-91C8-E7FA7A0C8259}" dt="2024-09-16T19:01:07.920" v="5246" actId="20577"/>
        <pc:sldMkLst>
          <pc:docMk/>
          <pc:sldMk cId="2067798422" sldId="269"/>
        </pc:sldMkLst>
        <pc:spChg chg="mod">
          <ac:chgData name="Diogo Vieira" userId="334245cb-a471-46e3-80d7-827d9f59083c" providerId="ADAL" clId="{46075939-4543-468E-91C8-E7FA7A0C8259}" dt="2024-09-16T19:00:49.991" v="5240" actId="20577"/>
          <ac:spMkLst>
            <pc:docMk/>
            <pc:sldMk cId="2067798422" sldId="269"/>
            <ac:spMk id="3" creationId="{CC7F7DE7-DE80-0333-4888-B056CD4B7F02}"/>
          </ac:spMkLst>
        </pc:spChg>
        <pc:spChg chg="del">
          <ac:chgData name="Diogo Vieira" userId="334245cb-a471-46e3-80d7-827d9f59083c" providerId="ADAL" clId="{46075939-4543-468E-91C8-E7FA7A0C8259}" dt="2024-09-16T19:01:01.480" v="5241" actId="478"/>
          <ac:spMkLst>
            <pc:docMk/>
            <pc:sldMk cId="2067798422" sldId="269"/>
            <ac:spMk id="27" creationId="{2275FA58-61BD-ECA5-4FC2-5EFA07DF4045}"/>
          </ac:spMkLst>
        </pc:spChg>
        <pc:spChg chg="mod">
          <ac:chgData name="Diogo Vieira" userId="334245cb-a471-46e3-80d7-827d9f59083c" providerId="ADAL" clId="{46075939-4543-468E-91C8-E7FA7A0C8259}" dt="2024-09-16T19:01:07.920" v="5246" actId="20577"/>
          <ac:spMkLst>
            <pc:docMk/>
            <pc:sldMk cId="2067798422" sldId="269"/>
            <ac:spMk id="28" creationId="{0AC9972F-DCF7-26BD-F362-16782B6F8799}"/>
          </ac:spMkLst>
        </pc:spChg>
        <pc:spChg chg="del">
          <ac:chgData name="Diogo Vieira" userId="334245cb-a471-46e3-80d7-827d9f59083c" providerId="ADAL" clId="{46075939-4543-468E-91C8-E7FA7A0C8259}" dt="2024-09-16T19:01:01.480" v="5241" actId="478"/>
          <ac:spMkLst>
            <pc:docMk/>
            <pc:sldMk cId="2067798422" sldId="269"/>
            <ac:spMk id="39" creationId="{2B9E9DE8-2FA7-5904-7BAD-58F510911294}"/>
          </ac:spMkLst>
        </pc:spChg>
        <pc:spChg chg="del">
          <ac:chgData name="Diogo Vieira" userId="334245cb-a471-46e3-80d7-827d9f59083c" providerId="ADAL" clId="{46075939-4543-468E-91C8-E7FA7A0C8259}" dt="2024-09-16T19:01:01.480" v="5241" actId="478"/>
          <ac:spMkLst>
            <pc:docMk/>
            <pc:sldMk cId="2067798422" sldId="269"/>
            <ac:spMk id="43" creationId="{99BD6805-4B75-237F-ADE7-2D0DA1304054}"/>
          </ac:spMkLst>
        </pc:spChg>
        <pc:spChg chg="del">
          <ac:chgData name="Diogo Vieira" userId="334245cb-a471-46e3-80d7-827d9f59083c" providerId="ADAL" clId="{46075939-4543-468E-91C8-E7FA7A0C8259}" dt="2024-09-16T19:01:01.480" v="5241" actId="478"/>
          <ac:spMkLst>
            <pc:docMk/>
            <pc:sldMk cId="2067798422" sldId="269"/>
            <ac:spMk id="48" creationId="{34B575C3-8901-E68C-0EAD-BE263D05F878}"/>
          </ac:spMkLst>
        </pc:spChg>
        <pc:grpChg chg="del">
          <ac:chgData name="Diogo Vieira" userId="334245cb-a471-46e3-80d7-827d9f59083c" providerId="ADAL" clId="{46075939-4543-468E-91C8-E7FA7A0C8259}" dt="2024-09-16T19:01:01.480" v="5241" actId="478"/>
          <ac:grpSpMkLst>
            <pc:docMk/>
            <pc:sldMk cId="2067798422" sldId="269"/>
            <ac:grpSpMk id="2" creationId="{72CA551D-8C3C-E91B-C510-8C94D14C8BE7}"/>
          </ac:grpSpMkLst>
        </pc:grpChg>
        <pc:graphicFrameChg chg="del">
          <ac:chgData name="Diogo Vieira" userId="334245cb-a471-46e3-80d7-827d9f59083c" providerId="ADAL" clId="{46075939-4543-468E-91C8-E7FA7A0C8259}" dt="2024-09-16T19:01:01.480" v="5241" actId="478"/>
          <ac:graphicFrameMkLst>
            <pc:docMk/>
            <pc:sldMk cId="2067798422" sldId="269"/>
            <ac:graphicFrameMk id="37" creationId="{0AB5443E-18B1-BD70-5A34-D01A1AC2379C}"/>
          </ac:graphicFrameMkLst>
        </pc:graphicFrameChg>
        <pc:graphicFrameChg chg="del">
          <ac:chgData name="Diogo Vieira" userId="334245cb-a471-46e3-80d7-827d9f59083c" providerId="ADAL" clId="{46075939-4543-468E-91C8-E7FA7A0C8259}" dt="2024-09-16T19:01:01.480" v="5241" actId="478"/>
          <ac:graphicFrameMkLst>
            <pc:docMk/>
            <pc:sldMk cId="2067798422" sldId="269"/>
            <ac:graphicFrameMk id="38" creationId="{715C4C1D-CB31-66BF-1E93-256CCD11467C}"/>
          </ac:graphicFrameMkLst>
        </pc:graphicFrameChg>
        <pc:picChg chg="del">
          <ac:chgData name="Diogo Vieira" userId="334245cb-a471-46e3-80d7-827d9f59083c" providerId="ADAL" clId="{46075939-4543-468E-91C8-E7FA7A0C8259}" dt="2024-09-16T19:01:01.480" v="5241" actId="478"/>
          <ac:picMkLst>
            <pc:docMk/>
            <pc:sldMk cId="2067798422" sldId="269"/>
            <ac:picMk id="22" creationId="{30AE8EE3-CBAA-444D-21D0-8B16F76B53D4}"/>
          </ac:picMkLst>
        </pc:picChg>
        <pc:picChg chg="del">
          <ac:chgData name="Diogo Vieira" userId="334245cb-a471-46e3-80d7-827d9f59083c" providerId="ADAL" clId="{46075939-4543-468E-91C8-E7FA7A0C8259}" dt="2024-09-16T19:01:01.480" v="5241" actId="478"/>
          <ac:picMkLst>
            <pc:docMk/>
            <pc:sldMk cId="2067798422" sldId="269"/>
            <ac:picMk id="23" creationId="{79D6D5CE-BE0B-A534-39E8-4E192EB65B52}"/>
          </ac:picMkLst>
        </pc:picChg>
        <pc:picChg chg="del">
          <ac:chgData name="Diogo Vieira" userId="334245cb-a471-46e3-80d7-827d9f59083c" providerId="ADAL" clId="{46075939-4543-468E-91C8-E7FA7A0C8259}" dt="2024-09-16T19:01:01.480" v="5241" actId="478"/>
          <ac:picMkLst>
            <pc:docMk/>
            <pc:sldMk cId="2067798422" sldId="269"/>
            <ac:picMk id="24" creationId="{D72AAC5A-2F77-498A-C3F1-BD6D9129426A}"/>
          </ac:picMkLst>
        </pc:picChg>
        <pc:picChg chg="del">
          <ac:chgData name="Diogo Vieira" userId="334245cb-a471-46e3-80d7-827d9f59083c" providerId="ADAL" clId="{46075939-4543-468E-91C8-E7FA7A0C8259}" dt="2024-09-16T19:01:01.480" v="5241" actId="478"/>
          <ac:picMkLst>
            <pc:docMk/>
            <pc:sldMk cId="2067798422" sldId="269"/>
            <ac:picMk id="25" creationId="{ADB2B5B5-70D1-D087-2B81-39D8E7F48E71}"/>
          </ac:picMkLst>
        </pc:picChg>
        <pc:picChg chg="del">
          <ac:chgData name="Diogo Vieira" userId="334245cb-a471-46e3-80d7-827d9f59083c" providerId="ADAL" clId="{46075939-4543-468E-91C8-E7FA7A0C8259}" dt="2024-09-16T19:01:01.480" v="5241" actId="478"/>
          <ac:picMkLst>
            <pc:docMk/>
            <pc:sldMk cId="2067798422" sldId="269"/>
            <ac:picMk id="26" creationId="{F2FFED43-F2B5-69DA-E839-B831B499C625}"/>
          </ac:picMkLst>
        </pc:picChg>
        <pc:picChg chg="del">
          <ac:chgData name="Diogo Vieira" userId="334245cb-a471-46e3-80d7-827d9f59083c" providerId="ADAL" clId="{46075939-4543-468E-91C8-E7FA7A0C8259}" dt="2024-09-16T19:01:01.480" v="5241" actId="478"/>
          <ac:picMkLst>
            <pc:docMk/>
            <pc:sldMk cId="2067798422" sldId="269"/>
            <ac:picMk id="35" creationId="{C2468968-59AF-88BE-501B-DA246097B04C}"/>
          </ac:picMkLst>
        </pc:picChg>
      </pc:sldChg>
      <pc:sldChg chg="addSp delSp modSp del mod">
        <pc:chgData name="Diogo Vieira" userId="334245cb-a471-46e3-80d7-827d9f59083c" providerId="ADAL" clId="{46075939-4543-468E-91C8-E7FA7A0C8259}" dt="2024-09-16T18:55:45.985" v="5207" actId="47"/>
        <pc:sldMkLst>
          <pc:docMk/>
          <pc:sldMk cId="2684188813" sldId="269"/>
        </pc:sldMkLst>
        <pc:spChg chg="del">
          <ac:chgData name="Diogo Vieira" userId="334245cb-a471-46e3-80d7-827d9f59083c" providerId="ADAL" clId="{46075939-4543-468E-91C8-E7FA7A0C8259}" dt="2024-09-16T18:27:21.941" v="5065" actId="478"/>
          <ac:spMkLst>
            <pc:docMk/>
            <pc:sldMk cId="2684188813" sldId="269"/>
            <ac:spMk id="3" creationId="{B4CEEF5E-F6A5-B3D9-902A-A94F27E96F3A}"/>
          </ac:spMkLst>
        </pc:spChg>
        <pc:spChg chg="del">
          <ac:chgData name="Diogo Vieira" userId="334245cb-a471-46e3-80d7-827d9f59083c" providerId="ADAL" clId="{46075939-4543-468E-91C8-E7FA7A0C8259}" dt="2024-09-16T18:27:53.933" v="5068" actId="478"/>
          <ac:spMkLst>
            <pc:docMk/>
            <pc:sldMk cId="2684188813" sldId="269"/>
            <ac:spMk id="8" creationId="{52400C7A-6596-3317-1BB3-657302871865}"/>
          </ac:spMkLst>
        </pc:spChg>
        <pc:spChg chg="mod">
          <ac:chgData name="Diogo Vieira" userId="334245cb-a471-46e3-80d7-827d9f59083c" providerId="ADAL" clId="{46075939-4543-468E-91C8-E7FA7A0C8259}" dt="2024-09-16T18:44:10.803" v="5152" actId="164"/>
          <ac:spMkLst>
            <pc:docMk/>
            <pc:sldMk cId="2684188813" sldId="269"/>
            <ac:spMk id="9" creationId="{AAE4C967-E86B-A619-4B94-968088C9CED8}"/>
          </ac:spMkLst>
        </pc:spChg>
        <pc:spChg chg="del">
          <ac:chgData name="Diogo Vieira" userId="334245cb-a471-46e3-80d7-827d9f59083c" providerId="ADAL" clId="{46075939-4543-468E-91C8-E7FA7A0C8259}" dt="2024-09-16T18:27:19.527" v="5064" actId="478"/>
          <ac:spMkLst>
            <pc:docMk/>
            <pc:sldMk cId="2684188813" sldId="269"/>
            <ac:spMk id="11" creationId="{DEB6A807-5F64-1C7E-2F2F-4F081B7B35B6}"/>
          </ac:spMkLst>
        </pc:spChg>
        <pc:spChg chg="add mod">
          <ac:chgData name="Diogo Vieira" userId="334245cb-a471-46e3-80d7-827d9f59083c" providerId="ADAL" clId="{46075939-4543-468E-91C8-E7FA7A0C8259}" dt="2024-09-16T18:44:10.803" v="5152" actId="164"/>
          <ac:spMkLst>
            <pc:docMk/>
            <pc:sldMk cId="2684188813" sldId="269"/>
            <ac:spMk id="13" creationId="{5B604E64-ACD9-315F-31FF-D8333400A3A6}"/>
          </ac:spMkLst>
        </pc:spChg>
        <pc:spChg chg="del">
          <ac:chgData name="Diogo Vieira" userId="334245cb-a471-46e3-80d7-827d9f59083c" providerId="ADAL" clId="{46075939-4543-468E-91C8-E7FA7A0C8259}" dt="2024-09-16T18:27:53.933" v="5068" actId="478"/>
          <ac:spMkLst>
            <pc:docMk/>
            <pc:sldMk cId="2684188813" sldId="269"/>
            <ac:spMk id="19" creationId="{ECA20EE0-2E45-B6AA-C396-74CBDF00565E}"/>
          </ac:spMkLst>
        </pc:spChg>
        <pc:spChg chg="del">
          <ac:chgData name="Diogo Vieira" userId="334245cb-a471-46e3-80d7-827d9f59083c" providerId="ADAL" clId="{46075939-4543-468E-91C8-E7FA7A0C8259}" dt="2024-09-16T18:38:27.500" v="5121" actId="478"/>
          <ac:spMkLst>
            <pc:docMk/>
            <pc:sldMk cId="2684188813" sldId="269"/>
            <ac:spMk id="20" creationId="{ACCF0F5C-2F6C-2AA0-9894-6E7828EF648E}"/>
          </ac:spMkLst>
        </pc:spChg>
        <pc:spChg chg="del">
          <ac:chgData name="Diogo Vieira" userId="334245cb-a471-46e3-80d7-827d9f59083c" providerId="ADAL" clId="{46075939-4543-468E-91C8-E7FA7A0C8259}" dt="2024-09-16T18:27:53.933" v="5068" actId="478"/>
          <ac:spMkLst>
            <pc:docMk/>
            <pc:sldMk cId="2684188813" sldId="269"/>
            <ac:spMk id="21" creationId="{B80F4559-304A-9FD5-B8DC-CB0D27E75CCB}"/>
          </ac:spMkLst>
        </pc:spChg>
        <pc:spChg chg="del">
          <ac:chgData name="Diogo Vieira" userId="334245cb-a471-46e3-80d7-827d9f59083c" providerId="ADAL" clId="{46075939-4543-468E-91C8-E7FA7A0C8259}" dt="2024-09-16T18:27:53.933" v="5068" actId="478"/>
          <ac:spMkLst>
            <pc:docMk/>
            <pc:sldMk cId="2684188813" sldId="269"/>
            <ac:spMk id="23" creationId="{D59AF39B-B3E7-B376-1AA7-4F9CB0FA76DF}"/>
          </ac:spMkLst>
        </pc:spChg>
        <pc:spChg chg="del">
          <ac:chgData name="Diogo Vieira" userId="334245cb-a471-46e3-80d7-827d9f59083c" providerId="ADAL" clId="{46075939-4543-468E-91C8-E7FA7A0C8259}" dt="2024-09-16T18:27:53.933" v="5068" actId="478"/>
          <ac:spMkLst>
            <pc:docMk/>
            <pc:sldMk cId="2684188813" sldId="269"/>
            <ac:spMk id="24" creationId="{F99D9C2C-76A7-7BCA-26BA-1F9A16950A88}"/>
          </ac:spMkLst>
        </pc:spChg>
        <pc:spChg chg="del">
          <ac:chgData name="Diogo Vieira" userId="334245cb-a471-46e3-80d7-827d9f59083c" providerId="ADAL" clId="{46075939-4543-468E-91C8-E7FA7A0C8259}" dt="2024-09-16T18:27:53.933" v="5068" actId="478"/>
          <ac:spMkLst>
            <pc:docMk/>
            <pc:sldMk cId="2684188813" sldId="269"/>
            <ac:spMk id="25" creationId="{A6F08068-D315-FA89-8F7F-DED7AB186822}"/>
          </ac:spMkLst>
        </pc:spChg>
        <pc:spChg chg="del">
          <ac:chgData name="Diogo Vieira" userId="334245cb-a471-46e3-80d7-827d9f59083c" providerId="ADAL" clId="{46075939-4543-468E-91C8-E7FA7A0C8259}" dt="2024-09-16T18:27:53.933" v="5068" actId="478"/>
          <ac:spMkLst>
            <pc:docMk/>
            <pc:sldMk cId="2684188813" sldId="269"/>
            <ac:spMk id="26" creationId="{08E2C862-556A-64AA-FF50-35A91CAFE2C7}"/>
          </ac:spMkLst>
        </pc:spChg>
        <pc:spChg chg="del">
          <ac:chgData name="Diogo Vieira" userId="334245cb-a471-46e3-80d7-827d9f59083c" providerId="ADAL" clId="{46075939-4543-468E-91C8-E7FA7A0C8259}" dt="2024-09-16T18:27:53.933" v="5068" actId="478"/>
          <ac:spMkLst>
            <pc:docMk/>
            <pc:sldMk cId="2684188813" sldId="269"/>
            <ac:spMk id="33" creationId="{2272A42A-84F2-BF81-7527-B0E6453A4B90}"/>
          </ac:spMkLst>
        </pc:spChg>
        <pc:spChg chg="del">
          <ac:chgData name="Diogo Vieira" userId="334245cb-a471-46e3-80d7-827d9f59083c" providerId="ADAL" clId="{46075939-4543-468E-91C8-E7FA7A0C8259}" dt="2024-09-16T18:27:53.933" v="5068" actId="478"/>
          <ac:spMkLst>
            <pc:docMk/>
            <pc:sldMk cId="2684188813" sldId="269"/>
            <ac:spMk id="34" creationId="{A48C539C-51AC-E7A4-CABC-3AB99BCEC1DD}"/>
          </ac:spMkLst>
        </pc:spChg>
        <pc:spChg chg="del">
          <ac:chgData name="Diogo Vieira" userId="334245cb-a471-46e3-80d7-827d9f59083c" providerId="ADAL" clId="{46075939-4543-468E-91C8-E7FA7A0C8259}" dt="2024-09-16T18:27:53.933" v="5068" actId="478"/>
          <ac:spMkLst>
            <pc:docMk/>
            <pc:sldMk cId="2684188813" sldId="269"/>
            <ac:spMk id="35" creationId="{AE2A798D-0C98-567D-E9E0-70AA501A1359}"/>
          </ac:spMkLst>
        </pc:spChg>
        <pc:spChg chg="del">
          <ac:chgData name="Diogo Vieira" userId="334245cb-a471-46e3-80d7-827d9f59083c" providerId="ADAL" clId="{46075939-4543-468E-91C8-E7FA7A0C8259}" dt="2024-09-16T18:27:53.933" v="5068" actId="478"/>
          <ac:spMkLst>
            <pc:docMk/>
            <pc:sldMk cId="2684188813" sldId="269"/>
            <ac:spMk id="36" creationId="{4E9AC17C-44FA-7084-6AD2-69FE5BFC73D0}"/>
          </ac:spMkLst>
        </pc:spChg>
        <pc:spChg chg="del">
          <ac:chgData name="Diogo Vieira" userId="334245cb-a471-46e3-80d7-827d9f59083c" providerId="ADAL" clId="{46075939-4543-468E-91C8-E7FA7A0C8259}" dt="2024-09-16T18:27:53.933" v="5068" actId="478"/>
          <ac:spMkLst>
            <pc:docMk/>
            <pc:sldMk cId="2684188813" sldId="269"/>
            <ac:spMk id="37" creationId="{AA8AA614-CF41-C4E2-3A58-C3FAFEE392BF}"/>
          </ac:spMkLst>
        </pc:spChg>
        <pc:spChg chg="mod">
          <ac:chgData name="Diogo Vieira" userId="334245cb-a471-46e3-80d7-827d9f59083c" providerId="ADAL" clId="{46075939-4543-468E-91C8-E7FA7A0C8259}" dt="2024-09-16T18:44:10.803" v="5152" actId="164"/>
          <ac:spMkLst>
            <pc:docMk/>
            <pc:sldMk cId="2684188813" sldId="269"/>
            <ac:spMk id="41" creationId="{0F1C61A5-8B03-76E8-EE27-F1F917B7A43A}"/>
          </ac:spMkLst>
        </pc:spChg>
        <pc:spChg chg="mod">
          <ac:chgData name="Diogo Vieira" userId="334245cb-a471-46e3-80d7-827d9f59083c" providerId="ADAL" clId="{46075939-4543-468E-91C8-E7FA7A0C8259}" dt="2024-09-16T18:44:10.803" v="5152" actId="164"/>
          <ac:spMkLst>
            <pc:docMk/>
            <pc:sldMk cId="2684188813" sldId="269"/>
            <ac:spMk id="42" creationId="{78884ED9-8578-4AD9-2F87-B261FA085DC4}"/>
          </ac:spMkLst>
        </pc:spChg>
        <pc:spChg chg="mod">
          <ac:chgData name="Diogo Vieira" userId="334245cb-a471-46e3-80d7-827d9f59083c" providerId="ADAL" clId="{46075939-4543-468E-91C8-E7FA7A0C8259}" dt="2024-09-16T18:44:10.803" v="5152" actId="164"/>
          <ac:spMkLst>
            <pc:docMk/>
            <pc:sldMk cId="2684188813" sldId="269"/>
            <ac:spMk id="43" creationId="{E58AE082-1818-C6E0-03C2-2243C6923660}"/>
          </ac:spMkLst>
        </pc:spChg>
        <pc:grpChg chg="add mod">
          <ac:chgData name="Diogo Vieira" userId="334245cb-a471-46e3-80d7-827d9f59083c" providerId="ADAL" clId="{46075939-4543-468E-91C8-E7FA7A0C8259}" dt="2024-09-16T18:44:10.803" v="5152" actId="164"/>
          <ac:grpSpMkLst>
            <pc:docMk/>
            <pc:sldMk cId="2684188813" sldId="269"/>
            <ac:grpSpMk id="15" creationId="{71BA4938-112D-8529-6C41-84E5CED0ADB5}"/>
          </ac:grpSpMkLst>
        </pc:grpChg>
        <pc:picChg chg="add del mod">
          <ac:chgData name="Diogo Vieira" userId="334245cb-a471-46e3-80d7-827d9f59083c" providerId="ADAL" clId="{46075939-4543-468E-91C8-E7FA7A0C8259}" dt="2024-09-16T18:38:27.500" v="5121" actId="478"/>
          <ac:picMkLst>
            <pc:docMk/>
            <pc:sldMk cId="2684188813" sldId="269"/>
            <ac:picMk id="7" creationId="{E87CB3E9-2F58-C809-CAF9-34E335A0516B}"/>
          </ac:picMkLst>
        </pc:picChg>
        <pc:picChg chg="add mod">
          <ac:chgData name="Diogo Vieira" userId="334245cb-a471-46e3-80d7-827d9f59083c" providerId="ADAL" clId="{46075939-4543-468E-91C8-E7FA7A0C8259}" dt="2024-09-16T18:44:10.803" v="5152" actId="164"/>
          <ac:picMkLst>
            <pc:docMk/>
            <pc:sldMk cId="2684188813" sldId="269"/>
            <ac:picMk id="14" creationId="{4DA4503A-5D92-3350-EA7E-3298D28D0527}"/>
          </ac:picMkLst>
        </pc:picChg>
        <pc:picChg chg="del mod">
          <ac:chgData name="Diogo Vieira" userId="334245cb-a471-46e3-80d7-827d9f59083c" providerId="ADAL" clId="{46075939-4543-468E-91C8-E7FA7A0C8259}" dt="2024-09-16T18:27:18.983" v="5063" actId="478"/>
          <ac:picMkLst>
            <pc:docMk/>
            <pc:sldMk cId="2684188813" sldId="269"/>
            <ac:picMk id="17" creationId="{6940A8B3-62F3-5578-0196-3AB2EC41EDF0}"/>
          </ac:picMkLst>
        </pc:picChg>
        <pc:picChg chg="del">
          <ac:chgData name="Diogo Vieira" userId="334245cb-a471-46e3-80d7-827d9f59083c" providerId="ADAL" clId="{46075939-4543-468E-91C8-E7FA7A0C8259}" dt="2024-09-16T18:25:57.270" v="5054" actId="478"/>
          <ac:picMkLst>
            <pc:docMk/>
            <pc:sldMk cId="2684188813" sldId="269"/>
            <ac:picMk id="18" creationId="{2BCFC1C8-DBED-C670-7E5A-B580AEB643EC}"/>
          </ac:picMkLst>
        </pc:picChg>
        <pc:cxnChg chg="del">
          <ac:chgData name="Diogo Vieira" userId="334245cb-a471-46e3-80d7-827d9f59083c" providerId="ADAL" clId="{46075939-4543-468E-91C8-E7FA7A0C8259}" dt="2024-09-16T18:45:16.399" v="5160" actId="478"/>
          <ac:cxnSpMkLst>
            <pc:docMk/>
            <pc:sldMk cId="2684188813" sldId="269"/>
            <ac:cxnSpMk id="10" creationId="{561DF332-85FA-B6D2-906D-56B0E10229EB}"/>
          </ac:cxnSpMkLst>
        </pc:cxnChg>
        <pc:cxnChg chg="del">
          <ac:chgData name="Diogo Vieira" userId="334245cb-a471-46e3-80d7-827d9f59083c" providerId="ADAL" clId="{46075939-4543-468E-91C8-E7FA7A0C8259}" dt="2024-09-16T18:27:50.617" v="5067" actId="478"/>
          <ac:cxnSpMkLst>
            <pc:docMk/>
            <pc:sldMk cId="2684188813" sldId="269"/>
            <ac:cxnSpMk id="12" creationId="{E713DBCD-7515-88E8-4BF9-FB993BE41188}"/>
          </ac:cxnSpMkLst>
        </pc:cxnChg>
      </pc:sldChg>
      <pc:sldChg chg="addSp delSp modSp del mod">
        <pc:chgData name="Diogo Vieira" userId="334245cb-a471-46e3-80d7-827d9f59083c" providerId="ADAL" clId="{46075939-4543-468E-91C8-E7FA7A0C8259}" dt="2024-09-16T18:55:44.706" v="5206" actId="47"/>
        <pc:sldMkLst>
          <pc:docMk/>
          <pc:sldMk cId="559589687" sldId="270"/>
        </pc:sldMkLst>
        <pc:spChg chg="mod">
          <ac:chgData name="Diogo Vieira" userId="334245cb-a471-46e3-80d7-827d9f59083c" providerId="ADAL" clId="{46075939-4543-468E-91C8-E7FA7A0C8259}" dt="2024-09-16T18:39:08.874" v="5129" actId="1076"/>
          <ac:spMkLst>
            <pc:docMk/>
            <pc:sldMk cId="559589687" sldId="270"/>
            <ac:spMk id="3" creationId="{B4CEEF5E-F6A5-B3D9-902A-A94F27E96F3A}"/>
          </ac:spMkLst>
        </pc:spChg>
        <pc:spChg chg="del">
          <ac:chgData name="Diogo Vieira" userId="334245cb-a471-46e3-80d7-827d9f59083c" providerId="ADAL" clId="{46075939-4543-468E-91C8-E7FA7A0C8259}" dt="2024-09-16T18:28:45.824" v="5078" actId="478"/>
          <ac:spMkLst>
            <pc:docMk/>
            <pc:sldMk cId="559589687" sldId="270"/>
            <ac:spMk id="8" creationId="{52400C7A-6596-3317-1BB3-657302871865}"/>
          </ac:spMkLst>
        </pc:spChg>
        <pc:spChg chg="del">
          <ac:chgData name="Diogo Vieira" userId="334245cb-a471-46e3-80d7-827d9f59083c" providerId="ADAL" clId="{46075939-4543-468E-91C8-E7FA7A0C8259}" dt="2024-09-16T18:28:45.824" v="5078" actId="478"/>
          <ac:spMkLst>
            <pc:docMk/>
            <pc:sldMk cId="559589687" sldId="270"/>
            <ac:spMk id="9" creationId="{AAE4C967-E86B-A619-4B94-968088C9CED8}"/>
          </ac:spMkLst>
        </pc:spChg>
        <pc:spChg chg="del mod">
          <ac:chgData name="Diogo Vieira" userId="334245cb-a471-46e3-80d7-827d9f59083c" providerId="ADAL" clId="{46075939-4543-468E-91C8-E7FA7A0C8259}" dt="2024-09-16T18:42:10.732" v="5143" actId="478"/>
          <ac:spMkLst>
            <pc:docMk/>
            <pc:sldMk cId="559589687" sldId="270"/>
            <ac:spMk id="11" creationId="{DEB6A807-5F64-1C7E-2F2F-4F081B7B35B6}"/>
          </ac:spMkLst>
        </pc:spChg>
        <pc:spChg chg="del">
          <ac:chgData name="Diogo Vieira" userId="334245cb-a471-46e3-80d7-827d9f59083c" providerId="ADAL" clId="{46075939-4543-468E-91C8-E7FA7A0C8259}" dt="2024-09-16T18:28:45.824" v="5078" actId="478"/>
          <ac:spMkLst>
            <pc:docMk/>
            <pc:sldMk cId="559589687" sldId="270"/>
            <ac:spMk id="19" creationId="{ECA20EE0-2E45-B6AA-C396-74CBDF00565E}"/>
          </ac:spMkLst>
        </pc:spChg>
        <pc:spChg chg="mod">
          <ac:chgData name="Diogo Vieira" userId="334245cb-a471-46e3-80d7-827d9f59083c" providerId="ADAL" clId="{46075939-4543-468E-91C8-E7FA7A0C8259}" dt="2024-09-16T18:46:14.308" v="5162" actId="164"/>
          <ac:spMkLst>
            <pc:docMk/>
            <pc:sldMk cId="559589687" sldId="270"/>
            <ac:spMk id="20" creationId="{ACCF0F5C-2F6C-2AA0-9894-6E7828EF648E}"/>
          </ac:spMkLst>
        </pc:spChg>
        <pc:spChg chg="del">
          <ac:chgData name="Diogo Vieira" userId="334245cb-a471-46e3-80d7-827d9f59083c" providerId="ADAL" clId="{46075939-4543-468E-91C8-E7FA7A0C8259}" dt="2024-09-16T18:28:45.824" v="5078" actId="478"/>
          <ac:spMkLst>
            <pc:docMk/>
            <pc:sldMk cId="559589687" sldId="270"/>
            <ac:spMk id="21" creationId="{B80F4559-304A-9FD5-B8DC-CB0D27E75CCB}"/>
          </ac:spMkLst>
        </pc:spChg>
        <pc:spChg chg="del">
          <ac:chgData name="Diogo Vieira" userId="334245cb-a471-46e3-80d7-827d9f59083c" providerId="ADAL" clId="{46075939-4543-468E-91C8-E7FA7A0C8259}" dt="2024-09-16T18:28:45.824" v="5078" actId="478"/>
          <ac:spMkLst>
            <pc:docMk/>
            <pc:sldMk cId="559589687" sldId="270"/>
            <ac:spMk id="23" creationId="{D59AF39B-B3E7-B376-1AA7-4F9CB0FA76DF}"/>
          </ac:spMkLst>
        </pc:spChg>
        <pc:spChg chg="del">
          <ac:chgData name="Diogo Vieira" userId="334245cb-a471-46e3-80d7-827d9f59083c" providerId="ADAL" clId="{46075939-4543-468E-91C8-E7FA7A0C8259}" dt="2024-09-16T18:28:45.824" v="5078" actId="478"/>
          <ac:spMkLst>
            <pc:docMk/>
            <pc:sldMk cId="559589687" sldId="270"/>
            <ac:spMk id="24" creationId="{F99D9C2C-76A7-7BCA-26BA-1F9A16950A88}"/>
          </ac:spMkLst>
        </pc:spChg>
        <pc:spChg chg="del">
          <ac:chgData name="Diogo Vieira" userId="334245cb-a471-46e3-80d7-827d9f59083c" providerId="ADAL" clId="{46075939-4543-468E-91C8-E7FA7A0C8259}" dt="2024-09-16T18:28:45.824" v="5078" actId="478"/>
          <ac:spMkLst>
            <pc:docMk/>
            <pc:sldMk cId="559589687" sldId="270"/>
            <ac:spMk id="25" creationId="{A6F08068-D315-FA89-8F7F-DED7AB186822}"/>
          </ac:spMkLst>
        </pc:spChg>
        <pc:spChg chg="del">
          <ac:chgData name="Diogo Vieira" userId="334245cb-a471-46e3-80d7-827d9f59083c" providerId="ADAL" clId="{46075939-4543-468E-91C8-E7FA7A0C8259}" dt="2024-09-16T18:28:45.824" v="5078" actId="478"/>
          <ac:spMkLst>
            <pc:docMk/>
            <pc:sldMk cId="559589687" sldId="270"/>
            <ac:spMk id="26" creationId="{08E2C862-556A-64AA-FF50-35A91CAFE2C7}"/>
          </ac:spMkLst>
        </pc:spChg>
        <pc:spChg chg="del">
          <ac:chgData name="Diogo Vieira" userId="334245cb-a471-46e3-80d7-827d9f59083c" providerId="ADAL" clId="{46075939-4543-468E-91C8-E7FA7A0C8259}" dt="2024-09-16T18:28:45.824" v="5078" actId="478"/>
          <ac:spMkLst>
            <pc:docMk/>
            <pc:sldMk cId="559589687" sldId="270"/>
            <ac:spMk id="33" creationId="{2272A42A-84F2-BF81-7527-B0E6453A4B90}"/>
          </ac:spMkLst>
        </pc:spChg>
        <pc:spChg chg="del">
          <ac:chgData name="Diogo Vieira" userId="334245cb-a471-46e3-80d7-827d9f59083c" providerId="ADAL" clId="{46075939-4543-468E-91C8-E7FA7A0C8259}" dt="2024-09-16T18:28:45.824" v="5078" actId="478"/>
          <ac:spMkLst>
            <pc:docMk/>
            <pc:sldMk cId="559589687" sldId="270"/>
            <ac:spMk id="34" creationId="{A48C539C-51AC-E7A4-CABC-3AB99BCEC1DD}"/>
          </ac:spMkLst>
        </pc:spChg>
        <pc:spChg chg="del">
          <ac:chgData name="Diogo Vieira" userId="334245cb-a471-46e3-80d7-827d9f59083c" providerId="ADAL" clId="{46075939-4543-468E-91C8-E7FA7A0C8259}" dt="2024-09-16T18:28:45.824" v="5078" actId="478"/>
          <ac:spMkLst>
            <pc:docMk/>
            <pc:sldMk cId="559589687" sldId="270"/>
            <ac:spMk id="35" creationId="{AE2A798D-0C98-567D-E9E0-70AA501A1359}"/>
          </ac:spMkLst>
        </pc:spChg>
        <pc:spChg chg="del">
          <ac:chgData name="Diogo Vieira" userId="334245cb-a471-46e3-80d7-827d9f59083c" providerId="ADAL" clId="{46075939-4543-468E-91C8-E7FA7A0C8259}" dt="2024-09-16T18:28:45.824" v="5078" actId="478"/>
          <ac:spMkLst>
            <pc:docMk/>
            <pc:sldMk cId="559589687" sldId="270"/>
            <ac:spMk id="36" creationId="{4E9AC17C-44FA-7084-6AD2-69FE5BFC73D0}"/>
          </ac:spMkLst>
        </pc:spChg>
        <pc:spChg chg="del">
          <ac:chgData name="Diogo Vieira" userId="334245cb-a471-46e3-80d7-827d9f59083c" providerId="ADAL" clId="{46075939-4543-468E-91C8-E7FA7A0C8259}" dt="2024-09-16T18:28:45.824" v="5078" actId="478"/>
          <ac:spMkLst>
            <pc:docMk/>
            <pc:sldMk cId="559589687" sldId="270"/>
            <ac:spMk id="37" creationId="{AA8AA614-CF41-C4E2-3A58-C3FAFEE392BF}"/>
          </ac:spMkLst>
        </pc:spChg>
        <pc:spChg chg="del">
          <ac:chgData name="Diogo Vieira" userId="334245cb-a471-46e3-80d7-827d9f59083c" providerId="ADAL" clId="{46075939-4543-468E-91C8-E7FA7A0C8259}" dt="2024-09-16T18:28:45.824" v="5078" actId="478"/>
          <ac:spMkLst>
            <pc:docMk/>
            <pc:sldMk cId="559589687" sldId="270"/>
            <ac:spMk id="41" creationId="{0F1C61A5-8B03-76E8-EE27-F1F917B7A43A}"/>
          </ac:spMkLst>
        </pc:spChg>
        <pc:spChg chg="del">
          <ac:chgData name="Diogo Vieira" userId="334245cb-a471-46e3-80d7-827d9f59083c" providerId="ADAL" clId="{46075939-4543-468E-91C8-E7FA7A0C8259}" dt="2024-09-16T18:28:45.824" v="5078" actId="478"/>
          <ac:spMkLst>
            <pc:docMk/>
            <pc:sldMk cId="559589687" sldId="270"/>
            <ac:spMk id="42" creationId="{78884ED9-8578-4AD9-2F87-B261FA085DC4}"/>
          </ac:spMkLst>
        </pc:spChg>
        <pc:spChg chg="del">
          <ac:chgData name="Diogo Vieira" userId="334245cb-a471-46e3-80d7-827d9f59083c" providerId="ADAL" clId="{46075939-4543-468E-91C8-E7FA7A0C8259}" dt="2024-09-16T18:28:45.824" v="5078" actId="478"/>
          <ac:spMkLst>
            <pc:docMk/>
            <pc:sldMk cId="559589687" sldId="270"/>
            <ac:spMk id="43" creationId="{E58AE082-1818-C6E0-03C2-2243C6923660}"/>
          </ac:spMkLst>
        </pc:spChg>
        <pc:grpChg chg="add mod">
          <ac:chgData name="Diogo Vieira" userId="334245cb-a471-46e3-80d7-827d9f59083c" providerId="ADAL" clId="{46075939-4543-468E-91C8-E7FA7A0C8259}" dt="2024-09-16T18:46:17.629" v="5163" actId="164"/>
          <ac:grpSpMkLst>
            <pc:docMk/>
            <pc:sldMk cId="559589687" sldId="270"/>
            <ac:grpSpMk id="16" creationId="{2A219288-CEBD-F260-3FCE-BC1C0AAB3213}"/>
          </ac:grpSpMkLst>
        </pc:grpChg>
        <pc:grpChg chg="add mod">
          <ac:chgData name="Diogo Vieira" userId="334245cb-a471-46e3-80d7-827d9f59083c" providerId="ADAL" clId="{46075939-4543-468E-91C8-E7FA7A0C8259}" dt="2024-09-16T18:46:17.629" v="5163" actId="164"/>
          <ac:grpSpMkLst>
            <pc:docMk/>
            <pc:sldMk cId="559589687" sldId="270"/>
            <ac:grpSpMk id="22" creationId="{69BB3FE2-4B67-F508-ECA9-A18A9A10275C}"/>
          </ac:grpSpMkLst>
        </pc:grpChg>
        <pc:picChg chg="add del mod ord">
          <ac:chgData name="Diogo Vieira" userId="334245cb-a471-46e3-80d7-827d9f59083c" providerId="ADAL" clId="{46075939-4543-468E-91C8-E7FA7A0C8259}" dt="2024-09-16T18:36:42.589" v="5105" actId="478"/>
          <ac:picMkLst>
            <pc:docMk/>
            <pc:sldMk cId="559589687" sldId="270"/>
            <ac:picMk id="7" creationId="{34E00C47-8483-F326-3416-EFF0A7061944}"/>
          </ac:picMkLst>
        </pc:picChg>
        <pc:picChg chg="add mod ord">
          <ac:chgData name="Diogo Vieira" userId="334245cb-a471-46e3-80d7-827d9f59083c" providerId="ADAL" clId="{46075939-4543-468E-91C8-E7FA7A0C8259}" dt="2024-09-16T18:46:17.629" v="5163" actId="164"/>
          <ac:picMkLst>
            <pc:docMk/>
            <pc:sldMk cId="559589687" sldId="270"/>
            <ac:picMk id="14" creationId="{BBD41C47-9D13-3D63-5844-70AC69B5792E}"/>
          </ac:picMkLst>
        </pc:picChg>
        <pc:picChg chg="add mod">
          <ac:chgData name="Diogo Vieira" userId="334245cb-a471-46e3-80d7-827d9f59083c" providerId="ADAL" clId="{46075939-4543-468E-91C8-E7FA7A0C8259}" dt="2024-09-16T18:46:14.308" v="5162" actId="164"/>
          <ac:picMkLst>
            <pc:docMk/>
            <pc:sldMk cId="559589687" sldId="270"/>
            <ac:picMk id="15" creationId="{555F2828-1342-66C6-29D8-ADEFF508937E}"/>
          </ac:picMkLst>
        </pc:picChg>
        <pc:picChg chg="del mod">
          <ac:chgData name="Diogo Vieira" userId="334245cb-a471-46e3-80d7-827d9f59083c" providerId="ADAL" clId="{46075939-4543-468E-91C8-E7FA7A0C8259}" dt="2024-09-16T18:34:50.781" v="5087" actId="478"/>
          <ac:picMkLst>
            <pc:docMk/>
            <pc:sldMk cId="559589687" sldId="270"/>
            <ac:picMk id="17" creationId="{6940A8B3-62F3-5578-0196-3AB2EC41EDF0}"/>
          </ac:picMkLst>
        </pc:picChg>
        <pc:picChg chg="del mod">
          <ac:chgData name="Diogo Vieira" userId="334245cb-a471-46e3-80d7-827d9f59083c" providerId="ADAL" clId="{46075939-4543-468E-91C8-E7FA7A0C8259}" dt="2024-09-16T18:42:40.908" v="5146" actId="478"/>
          <ac:picMkLst>
            <pc:docMk/>
            <pc:sldMk cId="559589687" sldId="270"/>
            <ac:picMk id="18" creationId="{2BCFC1C8-DBED-C670-7E5A-B580AEB643EC}"/>
          </ac:picMkLst>
        </pc:picChg>
        <pc:cxnChg chg="del mod">
          <ac:chgData name="Diogo Vieira" userId="334245cb-a471-46e3-80d7-827d9f59083c" providerId="ADAL" clId="{46075939-4543-468E-91C8-E7FA7A0C8259}" dt="2024-09-16T18:44:24.298" v="5154" actId="478"/>
          <ac:cxnSpMkLst>
            <pc:docMk/>
            <pc:sldMk cId="559589687" sldId="270"/>
            <ac:cxnSpMk id="10" creationId="{561DF332-85FA-B6D2-906D-56B0E10229EB}"/>
          </ac:cxnSpMkLst>
        </pc:cxnChg>
        <pc:cxnChg chg="del">
          <ac:chgData name="Diogo Vieira" userId="334245cb-a471-46e3-80d7-827d9f59083c" providerId="ADAL" clId="{46075939-4543-468E-91C8-E7FA7A0C8259}" dt="2024-09-16T18:35:21.025" v="5094" actId="478"/>
          <ac:cxnSpMkLst>
            <pc:docMk/>
            <pc:sldMk cId="559589687" sldId="270"/>
            <ac:cxnSpMk id="12" creationId="{E713DBCD-7515-88E8-4BF9-FB993BE41188}"/>
          </ac:cxnSpMkLst>
        </pc:cxnChg>
      </pc:sldChg>
      <pc:sldChg chg="addSp delSp modSp del mod">
        <pc:chgData name="Diogo Vieira" userId="334245cb-a471-46e3-80d7-827d9f59083c" providerId="ADAL" clId="{46075939-4543-468E-91C8-E7FA7A0C8259}" dt="2024-09-16T18:55:48.285" v="5208" actId="47"/>
        <pc:sldMkLst>
          <pc:docMk/>
          <pc:sldMk cId="3501958543" sldId="271"/>
        </pc:sldMkLst>
        <pc:spChg chg="del">
          <ac:chgData name="Diogo Vieira" userId="334245cb-a471-46e3-80d7-827d9f59083c" providerId="ADAL" clId="{46075939-4543-468E-91C8-E7FA7A0C8259}" dt="2024-09-16T18:39:45.104" v="5130" actId="478"/>
          <ac:spMkLst>
            <pc:docMk/>
            <pc:sldMk cId="3501958543" sldId="271"/>
            <ac:spMk id="3" creationId="{B4CEEF5E-F6A5-B3D9-902A-A94F27E96F3A}"/>
          </ac:spMkLst>
        </pc:spChg>
        <pc:spChg chg="add mod">
          <ac:chgData name="Diogo Vieira" userId="334245cb-a471-46e3-80d7-827d9f59083c" providerId="ADAL" clId="{46075939-4543-468E-91C8-E7FA7A0C8259}" dt="2024-09-16T18:44:50.093" v="5157" actId="164"/>
          <ac:spMkLst>
            <pc:docMk/>
            <pc:sldMk cId="3501958543" sldId="271"/>
            <ac:spMk id="9" creationId="{43740F55-D752-6DC7-71D5-8C6F2E1A5051}"/>
          </ac:spMkLst>
        </pc:spChg>
        <pc:spChg chg="del">
          <ac:chgData name="Diogo Vieira" userId="334245cb-a471-46e3-80d7-827d9f59083c" providerId="ADAL" clId="{46075939-4543-468E-91C8-E7FA7A0C8259}" dt="2024-09-16T18:43:26.796" v="5151" actId="478"/>
          <ac:spMkLst>
            <pc:docMk/>
            <pc:sldMk cId="3501958543" sldId="271"/>
            <ac:spMk id="11" creationId="{DEB6A807-5F64-1C7E-2F2F-4F081B7B35B6}"/>
          </ac:spMkLst>
        </pc:spChg>
        <pc:spChg chg="add mod">
          <ac:chgData name="Diogo Vieira" userId="334245cb-a471-46e3-80d7-827d9f59083c" providerId="ADAL" clId="{46075939-4543-468E-91C8-E7FA7A0C8259}" dt="2024-09-16T18:44:50.093" v="5157" actId="164"/>
          <ac:spMkLst>
            <pc:docMk/>
            <pc:sldMk cId="3501958543" sldId="271"/>
            <ac:spMk id="12" creationId="{430B3071-18C4-7E6C-F7DB-C0C04A92A7AB}"/>
          </ac:spMkLst>
        </pc:spChg>
        <pc:spChg chg="add mod">
          <ac:chgData name="Diogo Vieira" userId="334245cb-a471-46e3-80d7-827d9f59083c" providerId="ADAL" clId="{46075939-4543-468E-91C8-E7FA7A0C8259}" dt="2024-09-16T18:44:50.093" v="5157" actId="164"/>
          <ac:spMkLst>
            <pc:docMk/>
            <pc:sldMk cId="3501958543" sldId="271"/>
            <ac:spMk id="13" creationId="{EEC559DF-A16C-5459-8916-10FED38EAA67}"/>
          </ac:spMkLst>
        </pc:spChg>
        <pc:spChg chg="add mod">
          <ac:chgData name="Diogo Vieira" userId="334245cb-a471-46e3-80d7-827d9f59083c" providerId="ADAL" clId="{46075939-4543-468E-91C8-E7FA7A0C8259}" dt="2024-09-16T18:44:50.093" v="5157" actId="164"/>
          <ac:spMkLst>
            <pc:docMk/>
            <pc:sldMk cId="3501958543" sldId="271"/>
            <ac:spMk id="16" creationId="{1FE20E4C-3E2A-6693-4DC8-2DC97BC1B937}"/>
          </ac:spMkLst>
        </pc:spChg>
        <pc:spChg chg="add mod">
          <ac:chgData name="Diogo Vieira" userId="334245cb-a471-46e3-80d7-827d9f59083c" providerId="ADAL" clId="{46075939-4543-468E-91C8-E7FA7A0C8259}" dt="2024-09-16T18:44:50.093" v="5157" actId="164"/>
          <ac:spMkLst>
            <pc:docMk/>
            <pc:sldMk cId="3501958543" sldId="271"/>
            <ac:spMk id="17" creationId="{F9449737-23CD-9723-9C15-F8A93A707B93}"/>
          </ac:spMkLst>
        </pc:spChg>
        <pc:spChg chg="add mod">
          <ac:chgData name="Diogo Vieira" userId="334245cb-a471-46e3-80d7-827d9f59083c" providerId="ADAL" clId="{46075939-4543-468E-91C8-E7FA7A0C8259}" dt="2024-09-16T18:44:50.093" v="5157" actId="164"/>
          <ac:spMkLst>
            <pc:docMk/>
            <pc:sldMk cId="3501958543" sldId="271"/>
            <ac:spMk id="19" creationId="{B7D176DA-F307-7968-AEA8-5DA7E4E10DDF}"/>
          </ac:spMkLst>
        </pc:spChg>
        <pc:spChg chg="mod">
          <ac:chgData name="Diogo Vieira" userId="334245cb-a471-46e3-80d7-827d9f59083c" providerId="ADAL" clId="{46075939-4543-468E-91C8-E7FA7A0C8259}" dt="2024-09-16T18:44:50.093" v="5157" actId="164"/>
          <ac:spMkLst>
            <pc:docMk/>
            <pc:sldMk cId="3501958543" sldId="271"/>
            <ac:spMk id="20" creationId="{ACCF0F5C-2F6C-2AA0-9894-6E7828EF648E}"/>
          </ac:spMkLst>
        </pc:spChg>
        <pc:spChg chg="add mod">
          <ac:chgData name="Diogo Vieira" userId="334245cb-a471-46e3-80d7-827d9f59083c" providerId="ADAL" clId="{46075939-4543-468E-91C8-E7FA7A0C8259}" dt="2024-09-16T18:44:50.093" v="5157" actId="164"/>
          <ac:spMkLst>
            <pc:docMk/>
            <pc:sldMk cId="3501958543" sldId="271"/>
            <ac:spMk id="21" creationId="{4A0D3013-53CA-8855-A8B3-35F21944F087}"/>
          </ac:spMkLst>
        </pc:spChg>
        <pc:spChg chg="add mod">
          <ac:chgData name="Diogo Vieira" userId="334245cb-a471-46e3-80d7-827d9f59083c" providerId="ADAL" clId="{46075939-4543-468E-91C8-E7FA7A0C8259}" dt="2024-09-16T18:44:50.093" v="5157" actId="164"/>
          <ac:spMkLst>
            <pc:docMk/>
            <pc:sldMk cId="3501958543" sldId="271"/>
            <ac:spMk id="22" creationId="{B73A1CAD-4FE2-319C-494D-D4474C2DE5D1}"/>
          </ac:spMkLst>
        </pc:spChg>
        <pc:spChg chg="add mod">
          <ac:chgData name="Diogo Vieira" userId="334245cb-a471-46e3-80d7-827d9f59083c" providerId="ADAL" clId="{46075939-4543-468E-91C8-E7FA7A0C8259}" dt="2024-09-16T18:44:50.093" v="5157" actId="164"/>
          <ac:spMkLst>
            <pc:docMk/>
            <pc:sldMk cId="3501958543" sldId="271"/>
            <ac:spMk id="23" creationId="{A682797D-D178-FC90-BC7C-F6B1CD82E4C7}"/>
          </ac:spMkLst>
        </pc:spChg>
        <pc:spChg chg="add mod">
          <ac:chgData name="Diogo Vieira" userId="334245cb-a471-46e3-80d7-827d9f59083c" providerId="ADAL" clId="{46075939-4543-468E-91C8-E7FA7A0C8259}" dt="2024-09-16T18:44:50.093" v="5157" actId="164"/>
          <ac:spMkLst>
            <pc:docMk/>
            <pc:sldMk cId="3501958543" sldId="271"/>
            <ac:spMk id="24" creationId="{8BE72AF7-ACF5-56BD-3A28-EEBA34A95ED5}"/>
          </ac:spMkLst>
        </pc:spChg>
        <pc:spChg chg="add mod">
          <ac:chgData name="Diogo Vieira" userId="334245cb-a471-46e3-80d7-827d9f59083c" providerId="ADAL" clId="{46075939-4543-468E-91C8-E7FA7A0C8259}" dt="2024-09-16T18:44:50.093" v="5157" actId="164"/>
          <ac:spMkLst>
            <pc:docMk/>
            <pc:sldMk cId="3501958543" sldId="271"/>
            <ac:spMk id="25" creationId="{21FAED0A-FA80-1DBA-46A1-4773DC08DC57}"/>
          </ac:spMkLst>
        </pc:spChg>
        <pc:spChg chg="add mod">
          <ac:chgData name="Diogo Vieira" userId="334245cb-a471-46e3-80d7-827d9f59083c" providerId="ADAL" clId="{46075939-4543-468E-91C8-E7FA7A0C8259}" dt="2024-09-16T18:44:50.093" v="5157" actId="164"/>
          <ac:spMkLst>
            <pc:docMk/>
            <pc:sldMk cId="3501958543" sldId="271"/>
            <ac:spMk id="26" creationId="{A82ADDF4-B114-A8CA-39A0-B710F5DFB762}"/>
          </ac:spMkLst>
        </pc:spChg>
        <pc:grpChg chg="add mod">
          <ac:chgData name="Diogo Vieira" userId="334245cb-a471-46e3-80d7-827d9f59083c" providerId="ADAL" clId="{46075939-4543-468E-91C8-E7FA7A0C8259}" dt="2024-09-16T18:44:46.251" v="5156" actId="164"/>
          <ac:grpSpMkLst>
            <pc:docMk/>
            <pc:sldMk cId="3501958543" sldId="271"/>
            <ac:grpSpMk id="27" creationId="{747B2146-A675-1B57-3C9E-036617FF8DD1}"/>
          </ac:grpSpMkLst>
        </pc:grpChg>
        <pc:grpChg chg="add mod">
          <ac:chgData name="Diogo Vieira" userId="334245cb-a471-46e3-80d7-827d9f59083c" providerId="ADAL" clId="{46075939-4543-468E-91C8-E7FA7A0C8259}" dt="2024-09-16T18:44:50.093" v="5157" actId="164"/>
          <ac:grpSpMkLst>
            <pc:docMk/>
            <pc:sldMk cId="3501958543" sldId="271"/>
            <ac:grpSpMk id="28" creationId="{718E163E-8AE2-CE5B-B574-732D43DFA4B5}"/>
          </ac:grpSpMkLst>
        </pc:grpChg>
        <pc:picChg chg="add del mod">
          <ac:chgData name="Diogo Vieira" userId="334245cb-a471-46e3-80d7-827d9f59083c" providerId="ADAL" clId="{46075939-4543-468E-91C8-E7FA7A0C8259}" dt="2024-09-16T18:41:58.674" v="5138" actId="21"/>
          <ac:picMkLst>
            <pc:docMk/>
            <pc:sldMk cId="3501958543" sldId="271"/>
            <ac:picMk id="7" creationId="{7F2935DB-F5A8-C874-A318-BBF52B56A633}"/>
          </ac:picMkLst>
        </pc:picChg>
        <pc:picChg chg="add mod">
          <ac:chgData name="Diogo Vieira" userId="334245cb-a471-46e3-80d7-827d9f59083c" providerId="ADAL" clId="{46075939-4543-468E-91C8-E7FA7A0C8259}" dt="2024-09-16T18:44:50.093" v="5157" actId="164"/>
          <ac:picMkLst>
            <pc:docMk/>
            <pc:sldMk cId="3501958543" sldId="271"/>
            <ac:picMk id="8" creationId="{7F2935DB-F5A8-C874-A318-BBF52B56A633}"/>
          </ac:picMkLst>
        </pc:picChg>
        <pc:picChg chg="del">
          <ac:chgData name="Diogo Vieira" userId="334245cb-a471-46e3-80d7-827d9f59083c" providerId="ADAL" clId="{46075939-4543-468E-91C8-E7FA7A0C8259}" dt="2024-09-16T18:42:02.263" v="5141" actId="478"/>
          <ac:picMkLst>
            <pc:docMk/>
            <pc:sldMk cId="3501958543" sldId="271"/>
            <ac:picMk id="14" creationId="{BBD41C47-9D13-3D63-5844-70AC69B5792E}"/>
          </ac:picMkLst>
        </pc:picChg>
        <pc:picChg chg="del">
          <ac:chgData name="Diogo Vieira" userId="334245cb-a471-46e3-80d7-827d9f59083c" providerId="ADAL" clId="{46075939-4543-468E-91C8-E7FA7A0C8259}" dt="2024-09-16T18:42:00.011" v="5139" actId="478"/>
          <ac:picMkLst>
            <pc:docMk/>
            <pc:sldMk cId="3501958543" sldId="271"/>
            <ac:picMk id="15" creationId="{555F2828-1342-66C6-29D8-ADEFF508937E}"/>
          </ac:picMkLst>
        </pc:picChg>
        <pc:picChg chg="del">
          <ac:chgData name="Diogo Vieira" userId="334245cb-a471-46e3-80d7-827d9f59083c" providerId="ADAL" clId="{46075939-4543-468E-91C8-E7FA7A0C8259}" dt="2024-09-16T18:42:06.357" v="5142" actId="478"/>
          <ac:picMkLst>
            <pc:docMk/>
            <pc:sldMk cId="3501958543" sldId="271"/>
            <ac:picMk id="18" creationId="{2BCFC1C8-DBED-C670-7E5A-B580AEB643EC}"/>
          </ac:picMkLst>
        </pc:picChg>
        <pc:cxnChg chg="del">
          <ac:chgData name="Diogo Vieira" userId="334245cb-a471-46e3-80d7-827d9f59083c" providerId="ADAL" clId="{46075939-4543-468E-91C8-E7FA7A0C8259}" dt="2024-09-16T18:45:11.846" v="5159" actId="478"/>
          <ac:cxnSpMkLst>
            <pc:docMk/>
            <pc:sldMk cId="3501958543" sldId="271"/>
            <ac:cxnSpMk id="10" creationId="{561DF332-85FA-B6D2-906D-56B0E10229EB}"/>
          </ac:cxnSpMkLst>
        </pc:cxnChg>
      </pc:sldChg>
      <pc:sldChg chg="new del">
        <pc:chgData name="Diogo Vieira" userId="334245cb-a471-46e3-80d7-827d9f59083c" providerId="ADAL" clId="{46075939-4543-468E-91C8-E7FA7A0C8259}" dt="2024-09-16T18:54:58.098" v="5204" actId="47"/>
        <pc:sldMkLst>
          <pc:docMk/>
          <pc:sldMk cId="405964933"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76A83-3626-0442-B85B-5A81439007AE}" type="datetimeFigureOut">
              <a:rPr lang="en-GB" smtClean="0"/>
              <a:t>16/09/2024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127D4-EE46-5A4F-BDB4-EC0DB226D742}" type="slidenum">
              <a:rPr lang="en-GB" smtClean="0"/>
              <a:t>‹nº›</a:t>
            </a:fld>
            <a:endParaRPr lang="en-GB" dirty="0"/>
          </a:p>
        </p:txBody>
      </p:sp>
    </p:spTree>
    <p:extLst>
      <p:ext uri="{BB962C8B-B14F-4D97-AF65-F5344CB8AC3E}">
        <p14:creationId xmlns:p14="http://schemas.microsoft.com/office/powerpoint/2010/main" val="377157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CAPA</a:t>
            </a:r>
          </a:p>
        </p:txBody>
      </p:sp>
      <p:sp>
        <p:nvSpPr>
          <p:cNvPr id="4" name="Slide Number Placeholder 3"/>
          <p:cNvSpPr>
            <a:spLocks noGrp="1"/>
          </p:cNvSpPr>
          <p:nvPr>
            <p:ph type="sldNum" sz="quarter" idx="5"/>
          </p:nvPr>
        </p:nvSpPr>
        <p:spPr/>
        <p:txBody>
          <a:bodyPr/>
          <a:lstStyle/>
          <a:p>
            <a:fld id="{80A127D4-EE46-5A4F-BDB4-EC0DB226D742}" type="slidenum">
              <a:rPr lang="en-GB" smtClean="0"/>
              <a:t>1</a:t>
            </a:fld>
            <a:endParaRPr lang="en-GB" dirty="0"/>
          </a:p>
        </p:txBody>
      </p:sp>
    </p:spTree>
    <p:extLst>
      <p:ext uri="{BB962C8B-B14F-4D97-AF65-F5344CB8AC3E}">
        <p14:creationId xmlns:p14="http://schemas.microsoft.com/office/powerpoint/2010/main" val="260110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A127D4-EE46-5A4F-BDB4-EC0DB226D742}" type="slidenum">
              <a:rPr lang="en-GB" smtClean="0"/>
              <a:t>2</a:t>
            </a:fld>
            <a:endParaRPr lang="en-GB" dirty="0"/>
          </a:p>
        </p:txBody>
      </p:sp>
    </p:spTree>
    <p:extLst>
      <p:ext uri="{BB962C8B-B14F-4D97-AF65-F5344CB8AC3E}">
        <p14:creationId xmlns:p14="http://schemas.microsoft.com/office/powerpoint/2010/main" val="90426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A127D4-EE46-5A4F-BDB4-EC0DB226D742}" type="slidenum">
              <a:rPr lang="en-GB" smtClean="0"/>
              <a:t>3</a:t>
            </a:fld>
            <a:endParaRPr lang="en-GB" dirty="0"/>
          </a:p>
        </p:txBody>
      </p:sp>
    </p:spTree>
    <p:extLst>
      <p:ext uri="{BB962C8B-B14F-4D97-AF65-F5344CB8AC3E}">
        <p14:creationId xmlns:p14="http://schemas.microsoft.com/office/powerpoint/2010/main" val="370240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A127D4-EE46-5A4F-BDB4-EC0DB226D742}" type="slidenum">
              <a:rPr lang="en-GB" smtClean="0"/>
              <a:t>4</a:t>
            </a:fld>
            <a:endParaRPr lang="en-GB" dirty="0"/>
          </a:p>
        </p:txBody>
      </p:sp>
    </p:spTree>
    <p:extLst>
      <p:ext uri="{BB962C8B-B14F-4D97-AF65-F5344CB8AC3E}">
        <p14:creationId xmlns:p14="http://schemas.microsoft.com/office/powerpoint/2010/main" val="419916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A127D4-EE46-5A4F-BDB4-EC0DB226D742}" type="slidenum">
              <a:rPr lang="en-GB" smtClean="0"/>
              <a:t>5</a:t>
            </a:fld>
            <a:endParaRPr lang="en-GB" dirty="0"/>
          </a:p>
        </p:txBody>
      </p:sp>
    </p:spTree>
    <p:extLst>
      <p:ext uri="{BB962C8B-B14F-4D97-AF65-F5344CB8AC3E}">
        <p14:creationId xmlns:p14="http://schemas.microsoft.com/office/powerpoint/2010/main" val="161615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A127D4-EE46-5A4F-BDB4-EC0DB226D742}" type="slidenum">
              <a:rPr lang="en-GB" smtClean="0"/>
              <a:t>6</a:t>
            </a:fld>
            <a:endParaRPr lang="en-GB" dirty="0"/>
          </a:p>
        </p:txBody>
      </p:sp>
    </p:spTree>
    <p:extLst>
      <p:ext uri="{BB962C8B-B14F-4D97-AF65-F5344CB8AC3E}">
        <p14:creationId xmlns:p14="http://schemas.microsoft.com/office/powerpoint/2010/main" val="348491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A127D4-EE46-5A4F-BDB4-EC0DB226D742}" type="slidenum">
              <a:rPr lang="en-GB" smtClean="0"/>
              <a:t>7</a:t>
            </a:fld>
            <a:endParaRPr lang="en-GB" dirty="0"/>
          </a:p>
        </p:txBody>
      </p:sp>
    </p:spTree>
    <p:extLst>
      <p:ext uri="{BB962C8B-B14F-4D97-AF65-F5344CB8AC3E}">
        <p14:creationId xmlns:p14="http://schemas.microsoft.com/office/powerpoint/2010/main" val="1205657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D594E315-4737-383C-021F-518013A84C4B}"/>
              </a:ext>
            </a:extLst>
          </p:cNvPr>
          <p:cNvSpPr/>
          <p:nvPr userDrawn="1"/>
        </p:nvSpPr>
        <p:spPr>
          <a:xfrm>
            <a:off x="291351" y="872525"/>
            <a:ext cx="11636190" cy="5722848"/>
          </a:xfrm>
          <a:prstGeom prst="roundRect">
            <a:avLst>
              <a:gd name="adj" fmla="val 3696"/>
            </a:avLst>
          </a:prstGeom>
          <a:noFill/>
          <a:ln w="76200">
            <a:solidFill>
              <a:srgbClr val="0054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a:extLst>
              <a:ext uri="{FF2B5EF4-FFF2-40B4-BE49-F238E27FC236}">
                <a16:creationId xmlns:a16="http://schemas.microsoft.com/office/drawing/2014/main" id="{23EB24C4-0057-789B-8BAC-DFC649DAD3CC}"/>
              </a:ext>
            </a:extLst>
          </p:cNvPr>
          <p:cNvSpPr>
            <a:spLocks noGrp="1"/>
          </p:cNvSpPr>
          <p:nvPr>
            <p:ph type="subTitle" idx="1"/>
          </p:nvPr>
        </p:nvSpPr>
        <p:spPr>
          <a:xfrm>
            <a:off x="3193674" y="3395075"/>
            <a:ext cx="5804647" cy="399597"/>
          </a:xfrm>
        </p:spPr>
        <p:txBody>
          <a:bodyPr>
            <a:normAutofit/>
          </a:bodyPr>
          <a:lstStyle>
            <a:lvl1pPr marL="0" indent="0" algn="ctr">
              <a:buNone/>
              <a:defRPr/>
            </a:lvl1pPr>
          </a:lstStyle>
          <a:p>
            <a:r>
              <a:rPr lang="en-GB" sz="2000" i="1">
                <a:solidFill>
                  <a:srgbClr val="00548D"/>
                </a:solidFill>
                <a:latin typeface=""/>
              </a:rPr>
              <a:t>Click to edit Master subtitle style</a:t>
            </a:r>
            <a:endParaRPr lang="en-GB" sz="2000" i="1" dirty="0">
              <a:solidFill>
                <a:srgbClr val="00548D"/>
              </a:solidFill>
              <a:latin typeface=""/>
            </a:endParaRPr>
          </a:p>
        </p:txBody>
      </p:sp>
      <p:sp>
        <p:nvSpPr>
          <p:cNvPr id="16" name="Round Same-side Corner of Rectangle 15">
            <a:extLst>
              <a:ext uri="{FF2B5EF4-FFF2-40B4-BE49-F238E27FC236}">
                <a16:creationId xmlns:a16="http://schemas.microsoft.com/office/drawing/2014/main" id="{2291DEF5-4850-A236-E061-45D0F7C2CC3C}"/>
              </a:ext>
            </a:extLst>
          </p:cNvPr>
          <p:cNvSpPr/>
          <p:nvPr userDrawn="1"/>
        </p:nvSpPr>
        <p:spPr>
          <a:xfrm>
            <a:off x="469525" y="5985475"/>
            <a:ext cx="11252946" cy="872525"/>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grey and white sign with text&#10;&#10;Description automatically generated with medium confidence">
            <a:extLst>
              <a:ext uri="{FF2B5EF4-FFF2-40B4-BE49-F238E27FC236}">
                <a16:creationId xmlns:a16="http://schemas.microsoft.com/office/drawing/2014/main" id="{BF0B0993-34C8-66EE-CCCD-52C1EB8C8FCE}"/>
              </a:ext>
            </a:extLst>
          </p:cNvPr>
          <p:cNvPicPr>
            <a:picLocks noChangeAspect="1"/>
          </p:cNvPicPr>
          <p:nvPr userDrawn="1"/>
        </p:nvPicPr>
        <p:blipFill>
          <a:blip r:embed="rId2"/>
          <a:stretch>
            <a:fillRect/>
          </a:stretch>
        </p:blipFill>
        <p:spPr>
          <a:xfrm>
            <a:off x="4663129" y="1199625"/>
            <a:ext cx="2865741" cy="1145724"/>
          </a:xfrm>
          <a:prstGeom prst="rect">
            <a:avLst/>
          </a:prstGeom>
        </p:spPr>
      </p:pic>
      <p:sp>
        <p:nvSpPr>
          <p:cNvPr id="18" name="Title 1">
            <a:extLst>
              <a:ext uri="{FF2B5EF4-FFF2-40B4-BE49-F238E27FC236}">
                <a16:creationId xmlns:a16="http://schemas.microsoft.com/office/drawing/2014/main" id="{BD46DC8B-294C-4303-9A31-C6C8EB2AA2CA}"/>
              </a:ext>
            </a:extLst>
          </p:cNvPr>
          <p:cNvSpPr>
            <a:spLocks noGrp="1"/>
          </p:cNvSpPr>
          <p:nvPr>
            <p:ph type="ctrTitle"/>
          </p:nvPr>
        </p:nvSpPr>
        <p:spPr>
          <a:xfrm>
            <a:off x="291351" y="338214"/>
            <a:ext cx="11793071" cy="343366"/>
          </a:xfrm>
        </p:spPr>
        <p:txBody>
          <a:bodyPr>
            <a:normAutofit fontScale="90000"/>
          </a:bodyPr>
          <a:lstStyle>
            <a:lvl1pPr algn="ctr">
              <a:defRPr/>
            </a:lvl1pPr>
          </a:lstStyle>
          <a:p>
            <a:r>
              <a:rPr lang="en-GB" sz="2400">
                <a:solidFill>
                  <a:srgbClr val="00548D"/>
                </a:solidFill>
                <a:latin typeface=""/>
              </a:rPr>
              <a:t>Click to edit Master title style</a:t>
            </a:r>
            <a:endParaRPr lang="en-GB" sz="2400" b="1" dirty="0">
              <a:solidFill>
                <a:srgbClr val="00548D"/>
              </a:solidFill>
              <a:latin typeface=""/>
            </a:endParaRPr>
          </a:p>
        </p:txBody>
      </p:sp>
      <p:sp>
        <p:nvSpPr>
          <p:cNvPr id="19" name="Subtitle 2">
            <a:extLst>
              <a:ext uri="{FF2B5EF4-FFF2-40B4-BE49-F238E27FC236}">
                <a16:creationId xmlns:a16="http://schemas.microsoft.com/office/drawing/2014/main" id="{32E10A70-64A9-6525-4D70-F33CAC0FB56D}"/>
              </a:ext>
            </a:extLst>
          </p:cNvPr>
          <p:cNvSpPr txBox="1">
            <a:spLocks/>
          </p:cNvSpPr>
          <p:nvPr userDrawn="1"/>
        </p:nvSpPr>
        <p:spPr>
          <a:xfrm>
            <a:off x="1523998" y="2484406"/>
            <a:ext cx="9144000" cy="182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400" b="1" dirty="0">
                <a:solidFill>
                  <a:srgbClr val="00548D"/>
                </a:solidFill>
                <a:latin typeface=""/>
              </a:rPr>
              <a:t>TÍTULO DO PROJETO</a:t>
            </a:r>
          </a:p>
        </p:txBody>
      </p:sp>
      <p:sp>
        <p:nvSpPr>
          <p:cNvPr id="20" name="Subtitle 2">
            <a:extLst>
              <a:ext uri="{FF2B5EF4-FFF2-40B4-BE49-F238E27FC236}">
                <a16:creationId xmlns:a16="http://schemas.microsoft.com/office/drawing/2014/main" id="{1959FF66-9C33-6ED4-5F53-0FB964461F37}"/>
              </a:ext>
            </a:extLst>
          </p:cNvPr>
          <p:cNvSpPr txBox="1">
            <a:spLocks/>
          </p:cNvSpPr>
          <p:nvPr userDrawn="1"/>
        </p:nvSpPr>
        <p:spPr>
          <a:xfrm>
            <a:off x="955019" y="6130747"/>
            <a:ext cx="10281955" cy="4646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solidFill>
                  <a:schemeClr val="bg1"/>
                </a:solidFill>
              </a:rPr>
              <a:t>24 de Setembro 2024 - Reitoria da Universidade Nova de Lisboa</a:t>
            </a:r>
          </a:p>
        </p:txBody>
      </p:sp>
    </p:spTree>
    <p:extLst>
      <p:ext uri="{BB962C8B-B14F-4D97-AF65-F5344CB8AC3E}">
        <p14:creationId xmlns:p14="http://schemas.microsoft.com/office/powerpoint/2010/main" val="99993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F271-5A42-8DAB-C9AB-39DE4108EF3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D58EF01-A0B9-8AD6-C818-46543E1FF8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1DBD50A-EEE9-26B2-22C8-5A1C5750DB61}"/>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5" name="Footer Placeholder 4">
            <a:extLst>
              <a:ext uri="{FF2B5EF4-FFF2-40B4-BE49-F238E27FC236}">
                <a16:creationId xmlns:a16="http://schemas.microsoft.com/office/drawing/2014/main" id="{41CECF57-DA12-27B1-1D91-974C6B88A0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867402-A104-70E6-7690-CD41EAC170F5}"/>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376131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B08F1-AF72-A40D-5506-6C06C187468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6A607C6-D650-6EDB-3514-54F6FE3B383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7B5B4E-D0B8-EDB8-1064-67F8F39066EE}"/>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5" name="Footer Placeholder 4">
            <a:extLst>
              <a:ext uri="{FF2B5EF4-FFF2-40B4-BE49-F238E27FC236}">
                <a16:creationId xmlns:a16="http://schemas.microsoft.com/office/drawing/2014/main" id="{209D89FC-EB9D-8F90-9FE3-885DF98ECC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E865C82-81AD-D6C5-A678-E086A713A650}"/>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74256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1EC0F-F66D-4065-F395-F0BCA3E71394}"/>
              </a:ext>
            </a:extLst>
          </p:cNvPr>
          <p:cNvSpPr>
            <a:spLocks noGrp="1"/>
          </p:cNvSpPr>
          <p:nvPr>
            <p:ph type="title" hasCustomPrompt="1"/>
          </p:nvPr>
        </p:nvSpPr>
        <p:spPr/>
        <p:txBody>
          <a:bodyPr/>
          <a:lstStyle/>
          <a:p>
            <a:r>
              <a:rPr lang="en-GB" b="1" dirty="0">
                <a:solidFill>
                  <a:srgbClr val="00548D"/>
                </a:solidFill>
                <a:latin typeface=""/>
              </a:rPr>
              <a:t>Título </a:t>
            </a:r>
            <a:endParaRPr lang="en-GB" dirty="0"/>
          </a:p>
        </p:txBody>
      </p:sp>
      <p:sp>
        <p:nvSpPr>
          <p:cNvPr id="3" name="Content Placeholder 2">
            <a:extLst>
              <a:ext uri="{FF2B5EF4-FFF2-40B4-BE49-F238E27FC236}">
                <a16:creationId xmlns:a16="http://schemas.microsoft.com/office/drawing/2014/main" id="{FFAF2C51-B1CE-1A20-ED8B-30D5DADB7CB1}"/>
              </a:ext>
            </a:extLst>
          </p:cNvPr>
          <p:cNvSpPr>
            <a:spLocks noGrp="1"/>
          </p:cNvSpPr>
          <p:nvPr>
            <p:ph idx="1"/>
          </p:nvPr>
        </p:nvSpPr>
        <p:spPr/>
        <p:txBody>
          <a:bodyPr/>
          <a:lstStyle>
            <a:lvl1pPr>
              <a:defRPr>
                <a:latin typeface=""/>
              </a:defRPr>
            </a:lvl1pPr>
            <a:lvl2pPr>
              <a:defRPr>
                <a:latin typeface=""/>
              </a:defRPr>
            </a:lvl2pPr>
            <a:lvl3pPr>
              <a:defRPr>
                <a:latin typeface=""/>
              </a:defRPr>
            </a:lvl3pPr>
            <a:lvl4pPr>
              <a:defRPr>
                <a:latin typeface=""/>
              </a:defRPr>
            </a:lvl4pPr>
            <a:lvl5pPr>
              <a:defRPr>
                <a:latin typefac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141FBC01-3F07-8876-8DBA-8C11A57B7631}"/>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5" name="Footer Placeholder 4">
            <a:extLst>
              <a:ext uri="{FF2B5EF4-FFF2-40B4-BE49-F238E27FC236}">
                <a16:creationId xmlns:a16="http://schemas.microsoft.com/office/drawing/2014/main" id="{4E9ADE3B-71B7-E710-DDB0-A31F4EEED6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EFE8CD-8943-4504-2D3A-57B04E6A81E9}"/>
              </a:ext>
            </a:extLst>
          </p:cNvPr>
          <p:cNvSpPr>
            <a:spLocks noGrp="1"/>
          </p:cNvSpPr>
          <p:nvPr>
            <p:ph type="sldNum" sz="quarter" idx="12"/>
          </p:nvPr>
        </p:nvSpPr>
        <p:spPr/>
        <p:txBody>
          <a:bodyPr/>
          <a:lstStyle/>
          <a:p>
            <a:fld id="{AC334845-0A3E-6D42-9E88-B8D6876402C5}" type="slidenum">
              <a:rPr lang="en-GB" smtClean="0"/>
              <a:t>‹nº›</a:t>
            </a:fld>
            <a:endParaRPr lang="en-GB" dirty="0"/>
          </a:p>
        </p:txBody>
      </p:sp>
      <p:sp>
        <p:nvSpPr>
          <p:cNvPr id="13" name="Title 1">
            <a:extLst>
              <a:ext uri="{FF2B5EF4-FFF2-40B4-BE49-F238E27FC236}">
                <a16:creationId xmlns:a16="http://schemas.microsoft.com/office/drawing/2014/main" id="{B8C272FB-57C0-8A10-50B3-C8D45BD31D9A}"/>
              </a:ext>
            </a:extLst>
          </p:cNvPr>
          <p:cNvSpPr txBox="1">
            <a:spLocks/>
          </p:cNvSpPr>
          <p:nvPr userDrawn="1"/>
        </p:nvSpPr>
        <p:spPr>
          <a:xfrm>
            <a:off x="838200" y="941294"/>
            <a:ext cx="10515600" cy="7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548D"/>
              </a:solidFill>
              <a:latin typeface=""/>
            </a:endParaRPr>
          </a:p>
        </p:txBody>
      </p:sp>
      <p:sp>
        <p:nvSpPr>
          <p:cNvPr id="15" name="Title 1">
            <a:extLst>
              <a:ext uri="{FF2B5EF4-FFF2-40B4-BE49-F238E27FC236}">
                <a16:creationId xmlns:a16="http://schemas.microsoft.com/office/drawing/2014/main" id="{A84B970A-221E-0CAC-D190-907B6148E0B1}"/>
              </a:ext>
            </a:extLst>
          </p:cNvPr>
          <p:cNvSpPr txBox="1">
            <a:spLocks/>
          </p:cNvSpPr>
          <p:nvPr userDrawn="1"/>
        </p:nvSpPr>
        <p:spPr>
          <a:xfrm>
            <a:off x="708210" y="608247"/>
            <a:ext cx="11793071" cy="34336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00548D"/>
              </a:solidFill>
              <a:latin typeface=""/>
            </a:endParaRPr>
          </a:p>
        </p:txBody>
      </p:sp>
      <p:pic>
        <p:nvPicPr>
          <p:cNvPr id="16" name="Picture 15" descr="A grey and white sign with text&#10;&#10;Description automatically generated with medium confidence">
            <a:extLst>
              <a:ext uri="{FF2B5EF4-FFF2-40B4-BE49-F238E27FC236}">
                <a16:creationId xmlns:a16="http://schemas.microsoft.com/office/drawing/2014/main" id="{9C605FC5-C271-CD57-1192-8FC7C9ED6A82}"/>
              </a:ext>
            </a:extLst>
          </p:cNvPr>
          <p:cNvPicPr>
            <a:picLocks noChangeAspect="1"/>
          </p:cNvPicPr>
          <p:nvPr userDrawn="1"/>
        </p:nvPicPr>
        <p:blipFill>
          <a:blip r:embed="rId2"/>
          <a:stretch>
            <a:fillRect/>
          </a:stretch>
        </p:blipFill>
        <p:spPr>
          <a:xfrm>
            <a:off x="9072230" y="520659"/>
            <a:ext cx="2546029" cy="1017903"/>
          </a:xfrm>
          <a:prstGeom prst="rect">
            <a:avLst/>
          </a:prstGeom>
        </p:spPr>
      </p:pic>
      <p:sp>
        <p:nvSpPr>
          <p:cNvPr id="17" name="Round Same-side Corner of Rectangle 16">
            <a:extLst>
              <a:ext uri="{FF2B5EF4-FFF2-40B4-BE49-F238E27FC236}">
                <a16:creationId xmlns:a16="http://schemas.microsoft.com/office/drawing/2014/main" id="{5A1BB47F-C595-5694-E459-230ECFD93CE0}"/>
              </a:ext>
            </a:extLst>
          </p:cNvPr>
          <p:cNvSpPr/>
          <p:nvPr userDrawn="1"/>
        </p:nvSpPr>
        <p:spPr>
          <a:xfrm>
            <a:off x="1774956" y="6249753"/>
            <a:ext cx="8727198" cy="629438"/>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
              </a:rPr>
              <a:t>Inovação em Medicina e Engenharia Biomédica: Sinergias e Desafios</a:t>
            </a:r>
          </a:p>
        </p:txBody>
      </p:sp>
      <p:sp>
        <p:nvSpPr>
          <p:cNvPr id="18" name="Subtitle 2">
            <a:extLst>
              <a:ext uri="{FF2B5EF4-FFF2-40B4-BE49-F238E27FC236}">
                <a16:creationId xmlns:a16="http://schemas.microsoft.com/office/drawing/2014/main" id="{BF215D19-210F-665B-CB2B-9085EC1BC5AB}"/>
              </a:ext>
            </a:extLst>
          </p:cNvPr>
          <p:cNvSpPr txBox="1">
            <a:spLocks/>
          </p:cNvSpPr>
          <p:nvPr userDrawn="1"/>
        </p:nvSpPr>
        <p:spPr>
          <a:xfrm>
            <a:off x="3617259" y="6006737"/>
            <a:ext cx="8001000" cy="8512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sz="1100" b="1" dirty="0">
              <a:solidFill>
                <a:schemeClr val="bg1"/>
              </a:solidFill>
            </a:endParaRPr>
          </a:p>
        </p:txBody>
      </p:sp>
    </p:spTree>
    <p:extLst>
      <p:ext uri="{BB962C8B-B14F-4D97-AF65-F5344CB8AC3E}">
        <p14:creationId xmlns:p14="http://schemas.microsoft.com/office/powerpoint/2010/main" val="366179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751F-6DD5-3B19-B2C3-CBA52D42BA9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A86A72F-AAA2-8EAD-25F2-71E3E4DB52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326DA6-1B7F-1CC7-B35F-C708BDDB5DD3}"/>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5" name="Footer Placeholder 4">
            <a:extLst>
              <a:ext uri="{FF2B5EF4-FFF2-40B4-BE49-F238E27FC236}">
                <a16:creationId xmlns:a16="http://schemas.microsoft.com/office/drawing/2014/main" id="{F9E24784-B8BD-9D5D-3E45-1B264B798ED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A7892D-3028-76DA-CC48-958097492DAE}"/>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231113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4C29-F5E0-0D78-754B-5F8A06FFCE8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35835E8-2F30-3510-8D3C-CE24D6141A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0AF00D1-6424-03B6-6E2F-323EFD4FBD0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F4B9B10-43AA-18AB-D636-8E0A49361865}"/>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6" name="Footer Placeholder 5">
            <a:extLst>
              <a:ext uri="{FF2B5EF4-FFF2-40B4-BE49-F238E27FC236}">
                <a16:creationId xmlns:a16="http://schemas.microsoft.com/office/drawing/2014/main" id="{E9A14CD4-530C-288C-33FD-66EB709AA9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D12FB95-6E13-D374-AC9D-B6B7ED844F53}"/>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220444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11CA-DFA4-D582-90E3-93B6D2AA601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4ABC543-C4BA-07F1-9C4C-61B595C57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359B5A-5D2C-E861-7D1B-3BC05CA4F69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905634-EA5B-2A71-3D90-9BD874F2B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AACB0D-2154-474F-08BC-AF611A9FE3E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AE7FEC0-8448-914D-ABB7-7EAF1F3C89A3}"/>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8" name="Footer Placeholder 7">
            <a:extLst>
              <a:ext uri="{FF2B5EF4-FFF2-40B4-BE49-F238E27FC236}">
                <a16:creationId xmlns:a16="http://schemas.microsoft.com/office/drawing/2014/main" id="{540303E1-1C1E-5FA7-B2FE-EEB6F246F1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043AA42-BD88-2B8A-211C-C109B656037A}"/>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59831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789B-4471-C99D-2C61-635742D9FC5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9817362-CDD6-7711-6BCC-E504D6E95E12}"/>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4" name="Footer Placeholder 3">
            <a:extLst>
              <a:ext uri="{FF2B5EF4-FFF2-40B4-BE49-F238E27FC236}">
                <a16:creationId xmlns:a16="http://schemas.microsoft.com/office/drawing/2014/main" id="{99C5253B-CBAF-F75F-6B4B-816FDA7A906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30D74E7-E16D-1560-2698-1FCB7385AFE5}"/>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138818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390DAD-CBAB-8189-72A8-ED1EEA2A4385}"/>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3" name="Footer Placeholder 2">
            <a:extLst>
              <a:ext uri="{FF2B5EF4-FFF2-40B4-BE49-F238E27FC236}">
                <a16:creationId xmlns:a16="http://schemas.microsoft.com/office/drawing/2014/main" id="{5940DD86-3D0F-AA35-509A-30D49208A5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894C728-B160-D690-DA5B-8E392B596017}"/>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252148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799C-9981-18D6-FE7A-146AA9B3B5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FD865CC-97AD-1BB2-FA33-F7CF70AD9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4A42F79-180B-2CF2-646D-471C30A68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D2822B-1720-B268-C5CB-AE9F731E4BFC}"/>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6" name="Footer Placeholder 5">
            <a:extLst>
              <a:ext uri="{FF2B5EF4-FFF2-40B4-BE49-F238E27FC236}">
                <a16:creationId xmlns:a16="http://schemas.microsoft.com/office/drawing/2014/main" id="{7A38F589-0900-3B04-8BA0-63BD9294A4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46B2D8-954A-811F-9BD2-A92EE34F22B6}"/>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323926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C837-0088-D987-BF0E-0F71A9FC7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95C92E5-B803-651A-A8E2-E3773A9FC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a:extLst>
              <a:ext uri="{FF2B5EF4-FFF2-40B4-BE49-F238E27FC236}">
                <a16:creationId xmlns:a16="http://schemas.microsoft.com/office/drawing/2014/main" id="{BCA1DFBA-E0D3-2A18-DF5A-65EF1B03A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C38B73-85B7-FC2E-F892-DFDC3CEBCE78}"/>
              </a:ext>
            </a:extLst>
          </p:cNvPr>
          <p:cNvSpPr>
            <a:spLocks noGrp="1"/>
          </p:cNvSpPr>
          <p:nvPr>
            <p:ph type="dt" sz="half" idx="10"/>
          </p:nvPr>
        </p:nvSpPr>
        <p:spPr/>
        <p:txBody>
          <a:bodyPr/>
          <a:lstStyle/>
          <a:p>
            <a:fld id="{46EFCF63-A0A9-1840-84EC-4A4F941295EC}" type="datetimeFigureOut">
              <a:rPr lang="en-GB" smtClean="0"/>
              <a:t>16/09/2024</a:t>
            </a:fld>
            <a:endParaRPr lang="en-GB" dirty="0"/>
          </a:p>
        </p:txBody>
      </p:sp>
      <p:sp>
        <p:nvSpPr>
          <p:cNvPr id="6" name="Footer Placeholder 5">
            <a:extLst>
              <a:ext uri="{FF2B5EF4-FFF2-40B4-BE49-F238E27FC236}">
                <a16:creationId xmlns:a16="http://schemas.microsoft.com/office/drawing/2014/main" id="{C75D0FB8-A24E-6A88-4894-1D3C80BF7AA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3B148EC-782F-BB25-4614-39EBA758B77E}"/>
              </a:ext>
            </a:extLst>
          </p:cNvPr>
          <p:cNvSpPr>
            <a:spLocks noGrp="1"/>
          </p:cNvSpPr>
          <p:nvPr>
            <p:ph type="sldNum" sz="quarter" idx="12"/>
          </p:nvPr>
        </p:nvSpPr>
        <p:spPr/>
        <p:txBody>
          <a:bodyPr/>
          <a:lstStyle/>
          <a:p>
            <a:fld id="{AC334845-0A3E-6D42-9E88-B8D6876402C5}" type="slidenum">
              <a:rPr lang="en-GB" smtClean="0"/>
              <a:t>‹nº›</a:t>
            </a:fld>
            <a:endParaRPr lang="en-GB" dirty="0"/>
          </a:p>
        </p:txBody>
      </p:sp>
    </p:spTree>
    <p:extLst>
      <p:ext uri="{BB962C8B-B14F-4D97-AF65-F5344CB8AC3E}">
        <p14:creationId xmlns:p14="http://schemas.microsoft.com/office/powerpoint/2010/main" val="168934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97198-1ADF-F43D-0EB1-662018ECE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5D1D1BA-CFAB-C387-4296-03B91EFB5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261BDE-659E-2E44-AF83-280AE619E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FCF63-A0A9-1840-84EC-4A4F941295EC}" type="datetimeFigureOut">
              <a:rPr lang="en-GB" smtClean="0"/>
              <a:t>16/09/2024</a:t>
            </a:fld>
            <a:endParaRPr lang="en-GB" dirty="0"/>
          </a:p>
        </p:txBody>
      </p:sp>
      <p:sp>
        <p:nvSpPr>
          <p:cNvPr id="5" name="Footer Placeholder 4">
            <a:extLst>
              <a:ext uri="{FF2B5EF4-FFF2-40B4-BE49-F238E27FC236}">
                <a16:creationId xmlns:a16="http://schemas.microsoft.com/office/drawing/2014/main" id="{CBDCCB13-6459-A5CB-A531-69ED6DC00B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1F5A9562-733E-955E-1D4D-15420C314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334845-0A3E-6D42-9E88-B8D6876402C5}" type="slidenum">
              <a:rPr lang="en-GB" smtClean="0"/>
              <a:t>‹nº›</a:t>
            </a:fld>
            <a:endParaRPr lang="en-GB" dirty="0"/>
          </a:p>
        </p:txBody>
      </p:sp>
    </p:spTree>
    <p:extLst>
      <p:ext uri="{BB962C8B-B14F-4D97-AF65-F5344CB8AC3E}">
        <p14:creationId xmlns:p14="http://schemas.microsoft.com/office/powerpoint/2010/main" val="15912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8.jpeg"/><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3.png"/><Relationship Id="rId5" Type="http://schemas.openxmlformats.org/officeDocument/2006/relationships/image" Target="../media/image16.jpeg"/><Relationship Id="rId1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FE41232D-3C98-30A3-E517-9CCC1A15CCA3}"/>
              </a:ext>
            </a:extLst>
          </p:cNvPr>
          <p:cNvSpPr/>
          <p:nvPr/>
        </p:nvSpPr>
        <p:spPr>
          <a:xfrm>
            <a:off x="291351" y="872525"/>
            <a:ext cx="11636190" cy="5722848"/>
          </a:xfrm>
          <a:prstGeom prst="roundRect">
            <a:avLst>
              <a:gd name="adj" fmla="val 3696"/>
            </a:avLst>
          </a:prstGeom>
          <a:noFill/>
          <a:ln w="76200">
            <a:solidFill>
              <a:srgbClr val="0054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ame-side Corner of Rectangle 16">
            <a:extLst>
              <a:ext uri="{FF2B5EF4-FFF2-40B4-BE49-F238E27FC236}">
                <a16:creationId xmlns:a16="http://schemas.microsoft.com/office/drawing/2014/main" id="{C7D1EEAA-6E1C-7317-00EF-36405EE96164}"/>
              </a:ext>
            </a:extLst>
          </p:cNvPr>
          <p:cNvSpPr/>
          <p:nvPr/>
        </p:nvSpPr>
        <p:spPr>
          <a:xfrm>
            <a:off x="469525" y="5985475"/>
            <a:ext cx="11252946" cy="872525"/>
          </a:xfrm>
          <a:prstGeom prst="round2SameRect">
            <a:avLst/>
          </a:prstGeom>
          <a:solidFill>
            <a:srgbClr val="4DA2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grey and white sign with text&#10;&#10;Description automatically generated with medium confidence">
            <a:extLst>
              <a:ext uri="{FF2B5EF4-FFF2-40B4-BE49-F238E27FC236}">
                <a16:creationId xmlns:a16="http://schemas.microsoft.com/office/drawing/2014/main" id="{8592D438-3E71-2B10-EB7E-229DBDC57598}"/>
              </a:ext>
            </a:extLst>
          </p:cNvPr>
          <p:cNvPicPr>
            <a:picLocks noChangeAspect="1"/>
          </p:cNvPicPr>
          <p:nvPr/>
        </p:nvPicPr>
        <p:blipFill>
          <a:blip r:embed="rId3"/>
          <a:stretch>
            <a:fillRect/>
          </a:stretch>
        </p:blipFill>
        <p:spPr>
          <a:xfrm>
            <a:off x="4663129" y="1199625"/>
            <a:ext cx="2865741" cy="1145724"/>
          </a:xfrm>
          <a:prstGeom prst="rect">
            <a:avLst/>
          </a:prstGeom>
        </p:spPr>
      </p:pic>
      <p:sp>
        <p:nvSpPr>
          <p:cNvPr id="2" name="Title 1">
            <a:extLst>
              <a:ext uri="{FF2B5EF4-FFF2-40B4-BE49-F238E27FC236}">
                <a16:creationId xmlns:a16="http://schemas.microsoft.com/office/drawing/2014/main" id="{8477FA0E-A86F-6743-F9E2-51C0F8294F0C}"/>
              </a:ext>
            </a:extLst>
          </p:cNvPr>
          <p:cNvSpPr>
            <a:spLocks noGrp="1"/>
          </p:cNvSpPr>
          <p:nvPr>
            <p:ph type="ctrTitle"/>
          </p:nvPr>
        </p:nvSpPr>
        <p:spPr>
          <a:xfrm>
            <a:off x="291352" y="338214"/>
            <a:ext cx="11636190" cy="343366"/>
          </a:xfrm>
        </p:spPr>
        <p:txBody>
          <a:bodyPr>
            <a:noAutofit/>
          </a:bodyPr>
          <a:lstStyle/>
          <a:p>
            <a:r>
              <a:rPr lang="en-GB" sz="1600" dirty="0">
                <a:solidFill>
                  <a:srgbClr val="00548D"/>
                </a:solidFill>
                <a:latin typeface=""/>
              </a:rPr>
              <a:t>1º Fórum - </a:t>
            </a:r>
            <a:r>
              <a:rPr lang="en-GB" sz="1600" b="1" dirty="0">
                <a:solidFill>
                  <a:srgbClr val="00548D"/>
                </a:solidFill>
                <a:latin typeface=""/>
              </a:rPr>
              <a:t>Inovação em Medicina e Engenharia Biomédica: Sinergias e Desafios</a:t>
            </a:r>
          </a:p>
        </p:txBody>
      </p:sp>
      <p:sp>
        <p:nvSpPr>
          <p:cNvPr id="8" name="Subtitle 2">
            <a:extLst>
              <a:ext uri="{FF2B5EF4-FFF2-40B4-BE49-F238E27FC236}">
                <a16:creationId xmlns:a16="http://schemas.microsoft.com/office/drawing/2014/main" id="{D7DD8828-6BFF-C189-6A35-7DE438EE3131}"/>
              </a:ext>
            </a:extLst>
          </p:cNvPr>
          <p:cNvSpPr txBox="1">
            <a:spLocks/>
          </p:cNvSpPr>
          <p:nvPr/>
        </p:nvSpPr>
        <p:spPr>
          <a:xfrm>
            <a:off x="469527" y="2426175"/>
            <a:ext cx="11252946" cy="1222390"/>
          </a:xfrm>
          <a:prstGeom prst="rect">
            <a:avLst/>
          </a:prstGeom>
          <a:solidFill>
            <a:schemeClr val="bg1"/>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800" b="1" dirty="0">
              <a:solidFill>
                <a:srgbClr val="00548D"/>
              </a:solidFill>
              <a:latin typeface=""/>
            </a:endParaRPr>
          </a:p>
          <a:p>
            <a:endParaRPr lang="en-GB" sz="2800" b="1" dirty="0">
              <a:solidFill>
                <a:srgbClr val="00548D"/>
              </a:solidFill>
              <a:latin typeface=""/>
            </a:endParaRPr>
          </a:p>
          <a:p>
            <a:r>
              <a:rPr lang="en-GB" sz="3000" b="1" dirty="0">
                <a:solidFill>
                  <a:srgbClr val="00548D"/>
                </a:solidFill>
                <a:latin typeface=""/>
              </a:rPr>
              <a:t>ULTRASOUND IMAGE DENOISING WITH DEEP LEARNING</a:t>
            </a:r>
          </a:p>
        </p:txBody>
      </p:sp>
      <p:sp>
        <p:nvSpPr>
          <p:cNvPr id="12" name="Subtitle 2">
            <a:extLst>
              <a:ext uri="{FF2B5EF4-FFF2-40B4-BE49-F238E27FC236}">
                <a16:creationId xmlns:a16="http://schemas.microsoft.com/office/drawing/2014/main" id="{AD863164-0E2E-5C9A-B98F-FC53F370DE85}"/>
              </a:ext>
            </a:extLst>
          </p:cNvPr>
          <p:cNvSpPr txBox="1">
            <a:spLocks/>
          </p:cNvSpPr>
          <p:nvPr/>
        </p:nvSpPr>
        <p:spPr>
          <a:xfrm>
            <a:off x="1046908" y="6130747"/>
            <a:ext cx="10281955" cy="4646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dirty="0">
                <a:solidFill>
                  <a:schemeClr val="bg1"/>
                </a:solidFill>
              </a:rPr>
              <a:t>24 de Setembro 2024 - Reitoria da Universidade Nova de Lisboa</a:t>
            </a:r>
          </a:p>
        </p:txBody>
      </p:sp>
      <p:sp>
        <p:nvSpPr>
          <p:cNvPr id="3" name="Subtitle 2">
            <a:extLst>
              <a:ext uri="{FF2B5EF4-FFF2-40B4-BE49-F238E27FC236}">
                <a16:creationId xmlns:a16="http://schemas.microsoft.com/office/drawing/2014/main" id="{367565D1-2E79-7E33-94B4-FD69D885F53F}"/>
              </a:ext>
            </a:extLst>
          </p:cNvPr>
          <p:cNvSpPr>
            <a:spLocks noGrp="1"/>
          </p:cNvSpPr>
          <p:nvPr>
            <p:ph type="subTitle" idx="4294967295"/>
          </p:nvPr>
        </p:nvSpPr>
        <p:spPr>
          <a:xfrm>
            <a:off x="291352" y="4098589"/>
            <a:ext cx="11636190" cy="399597"/>
          </a:xfrm>
        </p:spPr>
        <p:txBody>
          <a:bodyPr>
            <a:normAutofit/>
          </a:bodyPr>
          <a:lstStyle/>
          <a:p>
            <a:pPr marL="0" indent="0" algn="ctr">
              <a:buNone/>
            </a:pPr>
            <a:r>
              <a:rPr lang="pt-PT" sz="1400" i="1" dirty="0">
                <a:solidFill>
                  <a:srgbClr val="00548D"/>
                </a:solidFill>
                <a:latin typeface=""/>
              </a:rPr>
              <a:t>Diogo Fróis Vieira</a:t>
            </a:r>
            <a:r>
              <a:rPr lang="pt-PT" sz="1400" i="1" baseline="30000" dirty="0">
                <a:solidFill>
                  <a:srgbClr val="00548D"/>
                </a:solidFill>
                <a:latin typeface=""/>
              </a:rPr>
              <a:t>1</a:t>
            </a:r>
            <a:r>
              <a:rPr lang="pt-PT" sz="1400" i="1" dirty="0">
                <a:solidFill>
                  <a:srgbClr val="00548D"/>
                </a:solidFill>
                <a:latin typeface=""/>
              </a:rPr>
              <a:t>, Afonso Raposo</a:t>
            </a:r>
            <a:r>
              <a:rPr lang="pt-PT" sz="1400" i="1" baseline="30000" dirty="0">
                <a:solidFill>
                  <a:srgbClr val="00548D"/>
                </a:solidFill>
                <a:latin typeface=""/>
              </a:rPr>
              <a:t>1</a:t>
            </a:r>
            <a:r>
              <a:rPr lang="pt-PT" sz="1400" i="1" dirty="0">
                <a:solidFill>
                  <a:srgbClr val="00548D"/>
                </a:solidFill>
                <a:latin typeface=""/>
              </a:rPr>
              <a:t>, António Azeitona</a:t>
            </a:r>
            <a:r>
              <a:rPr lang="pt-PT" sz="1400" i="1" baseline="30000" dirty="0">
                <a:solidFill>
                  <a:srgbClr val="00548D"/>
                </a:solidFill>
                <a:latin typeface=""/>
              </a:rPr>
              <a:t>1</a:t>
            </a:r>
            <a:r>
              <a:rPr lang="pt-PT" sz="1400" i="1" dirty="0">
                <a:solidFill>
                  <a:srgbClr val="00548D"/>
                </a:solidFill>
                <a:latin typeface=""/>
              </a:rPr>
              <a:t>, </a:t>
            </a:r>
            <a:r>
              <a:rPr lang="pt-PT" sz="1400" i="1" dirty="0" err="1">
                <a:solidFill>
                  <a:srgbClr val="00548D"/>
                </a:solidFill>
                <a:latin typeface=""/>
              </a:rPr>
              <a:t>Manya</a:t>
            </a:r>
            <a:r>
              <a:rPr lang="pt-PT" sz="1400" i="1" dirty="0">
                <a:solidFill>
                  <a:srgbClr val="00548D"/>
                </a:solidFill>
                <a:latin typeface=""/>
              </a:rPr>
              <a:t> Afonso</a:t>
            </a:r>
            <a:r>
              <a:rPr lang="pt-PT" sz="1400" i="1" baseline="30000" dirty="0">
                <a:solidFill>
                  <a:srgbClr val="00548D"/>
                </a:solidFill>
                <a:latin typeface=""/>
              </a:rPr>
              <a:t>2</a:t>
            </a:r>
            <a:r>
              <a:rPr lang="pt-PT" sz="1400" i="1" dirty="0">
                <a:solidFill>
                  <a:srgbClr val="00548D"/>
                </a:solidFill>
                <a:latin typeface=""/>
              </a:rPr>
              <a:t>, Luís Mendes Pedro</a:t>
            </a:r>
            <a:r>
              <a:rPr lang="pt-PT" sz="1400" i="1" baseline="30000" dirty="0">
                <a:solidFill>
                  <a:srgbClr val="00548D"/>
                </a:solidFill>
                <a:latin typeface=""/>
              </a:rPr>
              <a:t>3</a:t>
            </a:r>
            <a:r>
              <a:rPr lang="pt-PT" sz="1400" i="1" dirty="0">
                <a:solidFill>
                  <a:srgbClr val="00548D"/>
                </a:solidFill>
                <a:latin typeface=""/>
              </a:rPr>
              <a:t>, </a:t>
            </a:r>
            <a:r>
              <a:rPr lang="pt-PT" sz="1400" i="1" dirty="0" err="1">
                <a:solidFill>
                  <a:srgbClr val="00548D"/>
                </a:solidFill>
                <a:latin typeface=""/>
              </a:rPr>
              <a:t>and</a:t>
            </a:r>
            <a:r>
              <a:rPr lang="pt-PT" sz="1400" i="1" dirty="0">
                <a:solidFill>
                  <a:srgbClr val="00548D"/>
                </a:solidFill>
                <a:latin typeface=""/>
              </a:rPr>
              <a:t> J. Sanches</a:t>
            </a:r>
            <a:r>
              <a:rPr lang="pt-PT" sz="1400" i="1" baseline="30000" dirty="0">
                <a:solidFill>
                  <a:srgbClr val="00548D"/>
                </a:solidFill>
                <a:latin typeface=""/>
              </a:rPr>
              <a:t>1</a:t>
            </a:r>
            <a:endParaRPr lang="en-GB" sz="1400" i="1" baseline="30000" dirty="0">
              <a:solidFill>
                <a:srgbClr val="00548D"/>
              </a:solidFill>
              <a:latin typeface=""/>
            </a:endParaRPr>
          </a:p>
        </p:txBody>
      </p:sp>
      <p:pic>
        <p:nvPicPr>
          <p:cNvPr id="6" name="Imagem 5" descr="Uma imagem com texto, Tipo de letra, Gráficos, logótipo&#10;&#10;Descrição gerada automaticamente">
            <a:extLst>
              <a:ext uri="{FF2B5EF4-FFF2-40B4-BE49-F238E27FC236}">
                <a16:creationId xmlns:a16="http://schemas.microsoft.com/office/drawing/2014/main" id="{E0A213B2-C900-1CE9-EEC1-114F2BAA5EB8}"/>
              </a:ext>
            </a:extLst>
          </p:cNvPr>
          <p:cNvPicPr>
            <a:picLocks noChangeAspect="1"/>
          </p:cNvPicPr>
          <p:nvPr/>
        </p:nvPicPr>
        <p:blipFill>
          <a:blip r:embed="rId4"/>
          <a:stretch>
            <a:fillRect/>
          </a:stretch>
        </p:blipFill>
        <p:spPr>
          <a:xfrm>
            <a:off x="5444757" y="5228953"/>
            <a:ext cx="1171502" cy="453137"/>
          </a:xfrm>
          <a:prstGeom prst="rect">
            <a:avLst/>
          </a:prstGeom>
        </p:spPr>
      </p:pic>
      <p:pic>
        <p:nvPicPr>
          <p:cNvPr id="9" name="Imagem 8" descr="Uma imagem com texto, Gráficos, captura de ecrã, Tipo de letra&#10;&#10;Descrição gerada automaticamente">
            <a:extLst>
              <a:ext uri="{FF2B5EF4-FFF2-40B4-BE49-F238E27FC236}">
                <a16:creationId xmlns:a16="http://schemas.microsoft.com/office/drawing/2014/main" id="{B3094B73-0273-8DA0-15F9-09F7FDF20926}"/>
              </a:ext>
            </a:extLst>
          </p:cNvPr>
          <p:cNvPicPr>
            <a:picLocks noChangeAspect="1"/>
          </p:cNvPicPr>
          <p:nvPr/>
        </p:nvPicPr>
        <p:blipFill>
          <a:blip r:embed="rId5"/>
          <a:stretch>
            <a:fillRect/>
          </a:stretch>
        </p:blipFill>
        <p:spPr>
          <a:xfrm>
            <a:off x="3531985" y="5137108"/>
            <a:ext cx="1551194" cy="598761"/>
          </a:xfrm>
          <a:prstGeom prst="rect">
            <a:avLst/>
          </a:prstGeom>
        </p:spPr>
      </p:pic>
      <p:pic>
        <p:nvPicPr>
          <p:cNvPr id="11" name="Imagem 10" descr="Uma imagem com Tipo de letra, texto, Gráficos, design gráfico&#10;&#10;Descrição gerada automaticamente">
            <a:extLst>
              <a:ext uri="{FF2B5EF4-FFF2-40B4-BE49-F238E27FC236}">
                <a16:creationId xmlns:a16="http://schemas.microsoft.com/office/drawing/2014/main" id="{22277CC3-E055-2284-8874-DACAAFC6F3F1}"/>
              </a:ext>
            </a:extLst>
          </p:cNvPr>
          <p:cNvPicPr>
            <a:picLocks noChangeAspect="1"/>
          </p:cNvPicPr>
          <p:nvPr/>
        </p:nvPicPr>
        <p:blipFill>
          <a:blip r:embed="rId6"/>
          <a:stretch>
            <a:fillRect/>
          </a:stretch>
        </p:blipFill>
        <p:spPr>
          <a:xfrm>
            <a:off x="1698689" y="5164533"/>
            <a:ext cx="1560516" cy="506661"/>
          </a:xfrm>
          <a:prstGeom prst="rect">
            <a:avLst/>
          </a:prstGeom>
        </p:spPr>
      </p:pic>
      <p:pic>
        <p:nvPicPr>
          <p:cNvPr id="14" name="Imagem 13" descr="Uma imagem com Tipo de letra, texto, logótipo, Gráficos&#10;&#10;Descrição gerada automaticamente">
            <a:extLst>
              <a:ext uri="{FF2B5EF4-FFF2-40B4-BE49-F238E27FC236}">
                <a16:creationId xmlns:a16="http://schemas.microsoft.com/office/drawing/2014/main" id="{9CC9AACC-E75D-2189-0C75-349BCE908421}"/>
              </a:ext>
            </a:extLst>
          </p:cNvPr>
          <p:cNvPicPr>
            <a:picLocks noChangeAspect="1"/>
          </p:cNvPicPr>
          <p:nvPr/>
        </p:nvPicPr>
        <p:blipFill>
          <a:blip r:embed="rId7"/>
          <a:stretch>
            <a:fillRect/>
          </a:stretch>
        </p:blipFill>
        <p:spPr>
          <a:xfrm>
            <a:off x="9301598" y="5175243"/>
            <a:ext cx="1118281" cy="506847"/>
          </a:xfrm>
          <a:prstGeom prst="rect">
            <a:avLst/>
          </a:prstGeom>
        </p:spPr>
      </p:pic>
      <p:pic>
        <p:nvPicPr>
          <p:cNvPr id="16" name="Imagem 15" descr="Uma imagem com captura de ecrã, Gráficos, Tipo de letra, design gráfico&#10;&#10;Descrição gerada automaticamente">
            <a:extLst>
              <a:ext uri="{FF2B5EF4-FFF2-40B4-BE49-F238E27FC236}">
                <a16:creationId xmlns:a16="http://schemas.microsoft.com/office/drawing/2014/main" id="{533B9AAE-25E8-7C2B-32D1-9C1DBD2788AD}"/>
              </a:ext>
            </a:extLst>
          </p:cNvPr>
          <p:cNvPicPr>
            <a:picLocks noChangeAspect="1"/>
          </p:cNvPicPr>
          <p:nvPr/>
        </p:nvPicPr>
        <p:blipFill>
          <a:blip r:embed="rId8"/>
          <a:stretch>
            <a:fillRect/>
          </a:stretch>
        </p:blipFill>
        <p:spPr>
          <a:xfrm>
            <a:off x="7019698" y="5003404"/>
            <a:ext cx="1845343" cy="922672"/>
          </a:xfrm>
          <a:prstGeom prst="rect">
            <a:avLst/>
          </a:prstGeom>
        </p:spPr>
      </p:pic>
      <p:sp>
        <p:nvSpPr>
          <p:cNvPr id="7" name="CaixaDeTexto 6">
            <a:extLst>
              <a:ext uri="{FF2B5EF4-FFF2-40B4-BE49-F238E27FC236}">
                <a16:creationId xmlns:a16="http://schemas.microsoft.com/office/drawing/2014/main" id="{218C2879-6FB5-40BB-A10C-922CBE4D179B}"/>
              </a:ext>
            </a:extLst>
          </p:cNvPr>
          <p:cNvSpPr txBox="1"/>
          <p:nvPr/>
        </p:nvSpPr>
        <p:spPr>
          <a:xfrm>
            <a:off x="1449709" y="5109555"/>
            <a:ext cx="227145" cy="369332"/>
          </a:xfrm>
          <a:prstGeom prst="rect">
            <a:avLst/>
          </a:prstGeom>
          <a:noFill/>
        </p:spPr>
        <p:txBody>
          <a:bodyPr wrap="square">
            <a:spAutoFit/>
          </a:bodyPr>
          <a:lstStyle/>
          <a:p>
            <a:r>
              <a:rPr lang="pt-PT" sz="1800" i="1" baseline="30000" dirty="0">
                <a:solidFill>
                  <a:srgbClr val="00548D"/>
                </a:solidFill>
                <a:latin typeface=""/>
              </a:rPr>
              <a:t>1</a:t>
            </a:r>
            <a:endParaRPr lang="pt-PT" dirty="0"/>
          </a:p>
        </p:txBody>
      </p:sp>
      <p:sp>
        <p:nvSpPr>
          <p:cNvPr id="10" name="CaixaDeTexto 9">
            <a:extLst>
              <a:ext uri="{FF2B5EF4-FFF2-40B4-BE49-F238E27FC236}">
                <a16:creationId xmlns:a16="http://schemas.microsoft.com/office/drawing/2014/main" id="{F177B1FD-31E3-9EAF-6AD5-B7D6FC616991}"/>
              </a:ext>
            </a:extLst>
          </p:cNvPr>
          <p:cNvSpPr txBox="1"/>
          <p:nvPr/>
        </p:nvSpPr>
        <p:spPr>
          <a:xfrm>
            <a:off x="3359093" y="5106271"/>
            <a:ext cx="227145" cy="369332"/>
          </a:xfrm>
          <a:prstGeom prst="rect">
            <a:avLst/>
          </a:prstGeom>
          <a:noFill/>
        </p:spPr>
        <p:txBody>
          <a:bodyPr wrap="square">
            <a:spAutoFit/>
          </a:bodyPr>
          <a:lstStyle/>
          <a:p>
            <a:r>
              <a:rPr lang="pt-PT" sz="1800" i="1" baseline="30000" dirty="0">
                <a:solidFill>
                  <a:srgbClr val="00548D"/>
                </a:solidFill>
                <a:latin typeface=""/>
              </a:rPr>
              <a:t>1</a:t>
            </a:r>
            <a:endParaRPr lang="pt-PT" dirty="0"/>
          </a:p>
        </p:txBody>
      </p:sp>
      <p:sp>
        <p:nvSpPr>
          <p:cNvPr id="13" name="CaixaDeTexto 12">
            <a:extLst>
              <a:ext uri="{FF2B5EF4-FFF2-40B4-BE49-F238E27FC236}">
                <a16:creationId xmlns:a16="http://schemas.microsoft.com/office/drawing/2014/main" id="{D2E65873-566B-D188-88EE-902D4C1CDE82}"/>
              </a:ext>
            </a:extLst>
          </p:cNvPr>
          <p:cNvSpPr txBox="1"/>
          <p:nvPr/>
        </p:nvSpPr>
        <p:spPr>
          <a:xfrm>
            <a:off x="5106852" y="5110764"/>
            <a:ext cx="227145" cy="369332"/>
          </a:xfrm>
          <a:prstGeom prst="rect">
            <a:avLst/>
          </a:prstGeom>
          <a:noFill/>
        </p:spPr>
        <p:txBody>
          <a:bodyPr wrap="square">
            <a:spAutoFit/>
          </a:bodyPr>
          <a:lstStyle/>
          <a:p>
            <a:r>
              <a:rPr lang="pt-PT" sz="1800" i="1" baseline="30000" dirty="0">
                <a:solidFill>
                  <a:srgbClr val="00548D"/>
                </a:solidFill>
                <a:latin typeface=""/>
              </a:rPr>
              <a:t>1</a:t>
            </a:r>
            <a:endParaRPr lang="pt-PT" dirty="0"/>
          </a:p>
        </p:txBody>
      </p:sp>
      <p:sp>
        <p:nvSpPr>
          <p:cNvPr id="15" name="CaixaDeTexto 14">
            <a:extLst>
              <a:ext uri="{FF2B5EF4-FFF2-40B4-BE49-F238E27FC236}">
                <a16:creationId xmlns:a16="http://schemas.microsoft.com/office/drawing/2014/main" id="{0FCE8422-28A5-E81D-4C81-C9B038E5DEC6}"/>
              </a:ext>
            </a:extLst>
          </p:cNvPr>
          <p:cNvSpPr txBox="1"/>
          <p:nvPr/>
        </p:nvSpPr>
        <p:spPr>
          <a:xfrm>
            <a:off x="6821612" y="5115765"/>
            <a:ext cx="227145" cy="369332"/>
          </a:xfrm>
          <a:prstGeom prst="rect">
            <a:avLst/>
          </a:prstGeom>
          <a:noFill/>
        </p:spPr>
        <p:txBody>
          <a:bodyPr wrap="square">
            <a:spAutoFit/>
          </a:bodyPr>
          <a:lstStyle/>
          <a:p>
            <a:r>
              <a:rPr lang="pt-PT" sz="1800" i="1" baseline="30000" dirty="0">
                <a:solidFill>
                  <a:srgbClr val="00548D"/>
                </a:solidFill>
                <a:latin typeface=""/>
              </a:rPr>
              <a:t>2</a:t>
            </a:r>
            <a:endParaRPr lang="pt-PT" dirty="0"/>
          </a:p>
        </p:txBody>
      </p:sp>
      <p:sp>
        <p:nvSpPr>
          <p:cNvPr id="19" name="CaixaDeTexto 18">
            <a:extLst>
              <a:ext uri="{FF2B5EF4-FFF2-40B4-BE49-F238E27FC236}">
                <a16:creationId xmlns:a16="http://schemas.microsoft.com/office/drawing/2014/main" id="{72322133-2129-DE53-67AF-23B557B7F9A9}"/>
              </a:ext>
            </a:extLst>
          </p:cNvPr>
          <p:cNvSpPr txBox="1"/>
          <p:nvPr/>
        </p:nvSpPr>
        <p:spPr>
          <a:xfrm>
            <a:off x="9056980" y="5113654"/>
            <a:ext cx="227145" cy="369332"/>
          </a:xfrm>
          <a:prstGeom prst="rect">
            <a:avLst/>
          </a:prstGeom>
          <a:noFill/>
        </p:spPr>
        <p:txBody>
          <a:bodyPr wrap="square">
            <a:spAutoFit/>
          </a:bodyPr>
          <a:lstStyle/>
          <a:p>
            <a:r>
              <a:rPr lang="pt-PT" sz="1800" i="1" baseline="30000" dirty="0">
                <a:solidFill>
                  <a:srgbClr val="00548D"/>
                </a:solidFill>
                <a:latin typeface=""/>
              </a:rPr>
              <a:t>3</a:t>
            </a:r>
            <a:endParaRPr lang="pt-PT" dirty="0"/>
          </a:p>
        </p:txBody>
      </p:sp>
    </p:spTree>
    <p:extLst>
      <p:ext uri="{BB962C8B-B14F-4D97-AF65-F5344CB8AC3E}">
        <p14:creationId xmlns:p14="http://schemas.microsoft.com/office/powerpoint/2010/main" val="119257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ângulo: Cantos Arredondados 26">
            <a:extLst>
              <a:ext uri="{FF2B5EF4-FFF2-40B4-BE49-F238E27FC236}">
                <a16:creationId xmlns:a16="http://schemas.microsoft.com/office/drawing/2014/main" id="{EBC0FFDB-97E6-13D9-1B11-66C8DFAB4A58}"/>
              </a:ext>
            </a:extLst>
          </p:cNvPr>
          <p:cNvSpPr/>
          <p:nvPr/>
        </p:nvSpPr>
        <p:spPr>
          <a:xfrm>
            <a:off x="5882399" y="1864380"/>
            <a:ext cx="2488087" cy="1824597"/>
          </a:xfrm>
          <a:prstGeom prst="roundRect">
            <a:avLst/>
          </a:prstGeom>
          <a:solidFill>
            <a:srgbClr val="5668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Content Placeholder 2">
            <a:extLst>
              <a:ext uri="{FF2B5EF4-FFF2-40B4-BE49-F238E27FC236}">
                <a16:creationId xmlns:a16="http://schemas.microsoft.com/office/drawing/2014/main" id="{B4CEEF5E-F6A5-B3D9-902A-A94F27E96F3A}"/>
              </a:ext>
            </a:extLst>
          </p:cNvPr>
          <p:cNvSpPr>
            <a:spLocks noGrp="1"/>
          </p:cNvSpPr>
          <p:nvPr>
            <p:ph idx="4294967295"/>
          </p:nvPr>
        </p:nvSpPr>
        <p:spPr>
          <a:xfrm>
            <a:off x="5886097" y="2018760"/>
            <a:ext cx="2484389" cy="636058"/>
          </a:xfrm>
        </p:spPr>
        <p:txBody>
          <a:bodyPr>
            <a:normAutofit/>
          </a:bodyPr>
          <a:lstStyle/>
          <a:p>
            <a:pPr marL="0" indent="0" algn="ctr">
              <a:buNone/>
            </a:pPr>
            <a:r>
              <a:rPr lang="en-US" sz="2000" b="1" dirty="0">
                <a:solidFill>
                  <a:schemeClr val="bg1"/>
                </a:solidFill>
                <a:latin typeface=""/>
              </a:rPr>
              <a:t>Ultrasound</a:t>
            </a:r>
            <a:endParaRPr lang="en-GB" sz="2000" dirty="0">
              <a:solidFill>
                <a:schemeClr val="bg1"/>
              </a:solidFill>
              <a:latin typeface=""/>
            </a:endParaRPr>
          </a:p>
        </p:txBody>
      </p:sp>
      <p:sp>
        <p:nvSpPr>
          <p:cNvPr id="4" name="Title 1">
            <a:extLst>
              <a:ext uri="{FF2B5EF4-FFF2-40B4-BE49-F238E27FC236}">
                <a16:creationId xmlns:a16="http://schemas.microsoft.com/office/drawing/2014/main" id="{75B36FA3-3497-01D9-257C-CE3E03C1F2E7}"/>
              </a:ext>
            </a:extLst>
          </p:cNvPr>
          <p:cNvSpPr txBox="1">
            <a:spLocks/>
          </p:cNvSpPr>
          <p:nvPr/>
        </p:nvSpPr>
        <p:spPr>
          <a:xfrm>
            <a:off x="708210" y="608247"/>
            <a:ext cx="11793071" cy="34336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00548D"/>
              </a:solidFill>
              <a:latin typeface=""/>
            </a:endParaRPr>
          </a:p>
        </p:txBody>
      </p:sp>
      <p:pic>
        <p:nvPicPr>
          <p:cNvPr id="5" name="Picture 4" descr="A grey and white sign with text&#10;&#10;Description automatically generated with medium confidence">
            <a:extLst>
              <a:ext uri="{FF2B5EF4-FFF2-40B4-BE49-F238E27FC236}">
                <a16:creationId xmlns:a16="http://schemas.microsoft.com/office/drawing/2014/main" id="{5B7A65B7-7531-7668-0E2F-B0C7810561B7}"/>
              </a:ext>
            </a:extLst>
          </p:cNvPr>
          <p:cNvPicPr>
            <a:picLocks noChangeAspect="1"/>
          </p:cNvPicPr>
          <p:nvPr/>
        </p:nvPicPr>
        <p:blipFill>
          <a:blip r:embed="rId3"/>
          <a:stretch>
            <a:fillRect/>
          </a:stretch>
        </p:blipFill>
        <p:spPr>
          <a:xfrm>
            <a:off x="9072230" y="520659"/>
            <a:ext cx="2546029" cy="1017903"/>
          </a:xfrm>
          <a:prstGeom prst="rect">
            <a:avLst/>
          </a:prstGeom>
        </p:spPr>
      </p:pic>
      <p:sp>
        <p:nvSpPr>
          <p:cNvPr id="6" name="Round Same-side Corner of Rectangle 5">
            <a:extLst>
              <a:ext uri="{FF2B5EF4-FFF2-40B4-BE49-F238E27FC236}">
                <a16:creationId xmlns:a16="http://schemas.microsoft.com/office/drawing/2014/main" id="{B192B804-03F8-6C4B-AE9E-A977F97B05E3}"/>
              </a:ext>
            </a:extLst>
          </p:cNvPr>
          <p:cNvSpPr/>
          <p:nvPr/>
        </p:nvSpPr>
        <p:spPr>
          <a:xfrm>
            <a:off x="1774956" y="6249753"/>
            <a:ext cx="8727198" cy="629438"/>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
              </a:rPr>
              <a:t>Inovação em Medicina e Engenharia Biomédica: Sinergias e Desafios</a:t>
            </a:r>
          </a:p>
        </p:txBody>
      </p:sp>
      <p:pic>
        <p:nvPicPr>
          <p:cNvPr id="9" name="Imagem 8" descr="Uma imagem com Imagiologia médica, radiologia, Ecografia de obstetrícia, Radiografia médica&#10;&#10;Descrição gerada automaticamente">
            <a:extLst>
              <a:ext uri="{FF2B5EF4-FFF2-40B4-BE49-F238E27FC236}">
                <a16:creationId xmlns:a16="http://schemas.microsoft.com/office/drawing/2014/main" id="{04993EA7-D933-ADCE-BC00-FCC19EBA30C0}"/>
              </a:ext>
            </a:extLst>
          </p:cNvPr>
          <p:cNvPicPr>
            <a:picLocks noChangeAspect="1"/>
          </p:cNvPicPr>
          <p:nvPr/>
        </p:nvPicPr>
        <p:blipFill>
          <a:blip r:embed="rId4"/>
          <a:stretch>
            <a:fillRect/>
          </a:stretch>
        </p:blipFill>
        <p:spPr>
          <a:xfrm>
            <a:off x="1147864" y="1709315"/>
            <a:ext cx="3794385" cy="3926952"/>
          </a:xfrm>
          <a:prstGeom prst="rect">
            <a:avLst/>
          </a:prstGeom>
        </p:spPr>
      </p:pic>
      <p:sp>
        <p:nvSpPr>
          <p:cNvPr id="10" name="Content Placeholder 2">
            <a:extLst>
              <a:ext uri="{FF2B5EF4-FFF2-40B4-BE49-F238E27FC236}">
                <a16:creationId xmlns:a16="http://schemas.microsoft.com/office/drawing/2014/main" id="{309CF3E0-6819-388C-1420-F0196DF5107C}"/>
              </a:ext>
            </a:extLst>
          </p:cNvPr>
          <p:cNvSpPr txBox="1">
            <a:spLocks/>
          </p:cNvSpPr>
          <p:nvPr/>
        </p:nvSpPr>
        <p:spPr>
          <a:xfrm>
            <a:off x="1031630" y="5704565"/>
            <a:ext cx="3910619" cy="431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100" dirty="0">
                <a:latin typeface=""/>
              </a:rPr>
              <a:t>Fig. 1: Noisy ultrasound images with visible speckle and low resolution features.</a:t>
            </a:r>
          </a:p>
        </p:txBody>
      </p:sp>
      <p:sp>
        <p:nvSpPr>
          <p:cNvPr id="11" name="Retângulo: Cantos Arredondados 10">
            <a:extLst>
              <a:ext uri="{FF2B5EF4-FFF2-40B4-BE49-F238E27FC236}">
                <a16:creationId xmlns:a16="http://schemas.microsoft.com/office/drawing/2014/main" id="{187B1C07-182A-A723-F4B6-D40B92770CB1}"/>
              </a:ext>
            </a:extLst>
          </p:cNvPr>
          <p:cNvSpPr/>
          <p:nvPr/>
        </p:nvSpPr>
        <p:spPr>
          <a:xfrm>
            <a:off x="8490363" y="1864380"/>
            <a:ext cx="2488087" cy="1824597"/>
          </a:xfrm>
          <a:prstGeom prst="roundRect">
            <a:avLst/>
          </a:prstGeom>
          <a:solidFill>
            <a:srgbClr val="34A2BD"/>
          </a:solidFill>
          <a:ln>
            <a:solidFill>
              <a:srgbClr val="34A2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ontent Placeholder 2">
            <a:extLst>
              <a:ext uri="{FF2B5EF4-FFF2-40B4-BE49-F238E27FC236}">
                <a16:creationId xmlns:a16="http://schemas.microsoft.com/office/drawing/2014/main" id="{751F3665-87D7-7BE7-7B8F-92D7C587FB6E}"/>
              </a:ext>
            </a:extLst>
          </p:cNvPr>
          <p:cNvSpPr txBox="1">
            <a:spLocks/>
          </p:cNvSpPr>
          <p:nvPr/>
        </p:nvSpPr>
        <p:spPr>
          <a:xfrm>
            <a:off x="8490362" y="2029158"/>
            <a:ext cx="2488087" cy="518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
              </a:rPr>
              <a:t>MRI</a:t>
            </a:r>
            <a:endParaRPr lang="en-GB" sz="2000" b="1" dirty="0">
              <a:solidFill>
                <a:schemeClr val="bg1"/>
              </a:solidFill>
              <a:latin typeface=""/>
            </a:endParaRPr>
          </a:p>
        </p:txBody>
      </p:sp>
      <p:sp>
        <p:nvSpPr>
          <p:cNvPr id="17" name="CaixaDeTexto 16">
            <a:extLst>
              <a:ext uri="{FF2B5EF4-FFF2-40B4-BE49-F238E27FC236}">
                <a16:creationId xmlns:a16="http://schemas.microsoft.com/office/drawing/2014/main" id="{1CCF7DF1-5ADD-7961-62F4-1EC888350248}"/>
              </a:ext>
            </a:extLst>
          </p:cNvPr>
          <p:cNvSpPr txBox="1"/>
          <p:nvPr/>
        </p:nvSpPr>
        <p:spPr>
          <a:xfrm>
            <a:off x="6273596" y="3231751"/>
            <a:ext cx="2094094" cy="307777"/>
          </a:xfrm>
          <a:prstGeom prst="rect">
            <a:avLst/>
          </a:prstGeom>
          <a:noFill/>
        </p:spPr>
        <p:txBody>
          <a:bodyPr wrap="square">
            <a:spAutoFit/>
          </a:bodyPr>
          <a:lstStyle/>
          <a:p>
            <a:r>
              <a:rPr lang="en-US" sz="1400" dirty="0">
                <a:solidFill>
                  <a:schemeClr val="bg1"/>
                </a:solidFill>
                <a:latin typeface=""/>
              </a:rPr>
              <a:t>Speckle </a:t>
            </a:r>
            <a:r>
              <a:rPr lang="en-US" sz="1400" u="sng" dirty="0">
                <a:solidFill>
                  <a:schemeClr val="bg1"/>
                </a:solidFill>
                <a:latin typeface=""/>
              </a:rPr>
              <a:t>noise</a:t>
            </a:r>
            <a:endParaRPr lang="pt-PT" sz="1400" u="sng" dirty="0">
              <a:solidFill>
                <a:schemeClr val="bg1"/>
              </a:solidFill>
            </a:endParaRPr>
          </a:p>
        </p:txBody>
      </p:sp>
      <p:sp>
        <p:nvSpPr>
          <p:cNvPr id="19" name="CaixaDeTexto 18">
            <a:extLst>
              <a:ext uri="{FF2B5EF4-FFF2-40B4-BE49-F238E27FC236}">
                <a16:creationId xmlns:a16="http://schemas.microsoft.com/office/drawing/2014/main" id="{5128525F-4B21-0238-6B79-AE82CA3D2675}"/>
              </a:ext>
            </a:extLst>
          </p:cNvPr>
          <p:cNvSpPr txBox="1"/>
          <p:nvPr/>
        </p:nvSpPr>
        <p:spPr>
          <a:xfrm>
            <a:off x="6284733" y="2429308"/>
            <a:ext cx="2085753" cy="307777"/>
          </a:xfrm>
          <a:prstGeom prst="rect">
            <a:avLst/>
          </a:prstGeom>
          <a:noFill/>
        </p:spPr>
        <p:txBody>
          <a:bodyPr wrap="square">
            <a:spAutoFit/>
          </a:bodyPr>
          <a:lstStyle/>
          <a:p>
            <a:r>
              <a:rPr lang="en-US" sz="1400" dirty="0">
                <a:solidFill>
                  <a:schemeClr val="bg1"/>
                </a:solidFill>
                <a:latin typeface=""/>
              </a:rPr>
              <a:t>Fast </a:t>
            </a:r>
            <a:r>
              <a:rPr lang="en-US" sz="1400" u="sng" dirty="0">
                <a:solidFill>
                  <a:schemeClr val="bg1"/>
                </a:solidFill>
                <a:latin typeface=""/>
              </a:rPr>
              <a:t>acquisition</a:t>
            </a:r>
            <a:endParaRPr lang="pt-PT" sz="1400" u="sng" dirty="0">
              <a:solidFill>
                <a:schemeClr val="bg1"/>
              </a:solidFill>
            </a:endParaRPr>
          </a:p>
        </p:txBody>
      </p:sp>
      <p:sp>
        <p:nvSpPr>
          <p:cNvPr id="21" name="CaixaDeTexto 20">
            <a:extLst>
              <a:ext uri="{FF2B5EF4-FFF2-40B4-BE49-F238E27FC236}">
                <a16:creationId xmlns:a16="http://schemas.microsoft.com/office/drawing/2014/main" id="{C6894CB6-F263-E7A1-F096-940870AC3ABA}"/>
              </a:ext>
            </a:extLst>
          </p:cNvPr>
          <p:cNvSpPr txBox="1"/>
          <p:nvPr/>
        </p:nvSpPr>
        <p:spPr>
          <a:xfrm>
            <a:off x="8900564" y="2997660"/>
            <a:ext cx="2173402" cy="307777"/>
          </a:xfrm>
          <a:prstGeom prst="rect">
            <a:avLst/>
          </a:prstGeom>
          <a:noFill/>
        </p:spPr>
        <p:txBody>
          <a:bodyPr wrap="square">
            <a:spAutoFit/>
          </a:bodyPr>
          <a:lstStyle/>
          <a:p>
            <a:r>
              <a:rPr lang="en-US" sz="1400" dirty="0">
                <a:solidFill>
                  <a:schemeClr val="bg1"/>
                </a:solidFill>
                <a:latin typeface=""/>
              </a:rPr>
              <a:t>High </a:t>
            </a:r>
            <a:r>
              <a:rPr lang="en-US" sz="1400" u="sng" dirty="0">
                <a:solidFill>
                  <a:schemeClr val="bg1"/>
                </a:solidFill>
                <a:latin typeface=""/>
              </a:rPr>
              <a:t>resolution</a:t>
            </a:r>
            <a:endParaRPr lang="pt-PT" sz="1400" u="sng" dirty="0"/>
          </a:p>
        </p:txBody>
      </p:sp>
      <p:sp>
        <p:nvSpPr>
          <p:cNvPr id="23" name="CaixaDeTexto 22">
            <a:extLst>
              <a:ext uri="{FF2B5EF4-FFF2-40B4-BE49-F238E27FC236}">
                <a16:creationId xmlns:a16="http://schemas.microsoft.com/office/drawing/2014/main" id="{57CB66F9-1D32-13EC-EBEA-F72809BFD59A}"/>
              </a:ext>
            </a:extLst>
          </p:cNvPr>
          <p:cNvSpPr txBox="1"/>
          <p:nvPr/>
        </p:nvSpPr>
        <p:spPr>
          <a:xfrm>
            <a:off x="8900564" y="3230144"/>
            <a:ext cx="2173402" cy="307777"/>
          </a:xfrm>
          <a:prstGeom prst="rect">
            <a:avLst/>
          </a:prstGeom>
          <a:noFill/>
        </p:spPr>
        <p:txBody>
          <a:bodyPr wrap="square">
            <a:spAutoFit/>
          </a:bodyPr>
          <a:lstStyle/>
          <a:p>
            <a:r>
              <a:rPr lang="en-US" sz="1400" dirty="0">
                <a:solidFill>
                  <a:schemeClr val="bg1"/>
                </a:solidFill>
                <a:latin typeface=""/>
              </a:rPr>
              <a:t>Low </a:t>
            </a:r>
            <a:r>
              <a:rPr lang="en-US" sz="1400" u="sng" dirty="0">
                <a:solidFill>
                  <a:schemeClr val="bg1"/>
                </a:solidFill>
                <a:latin typeface=""/>
              </a:rPr>
              <a:t>noise</a:t>
            </a:r>
            <a:endParaRPr lang="pt-PT" sz="1400" u="sng" dirty="0"/>
          </a:p>
        </p:txBody>
      </p:sp>
      <p:sp>
        <p:nvSpPr>
          <p:cNvPr id="25" name="CaixaDeTexto 24">
            <a:extLst>
              <a:ext uri="{FF2B5EF4-FFF2-40B4-BE49-F238E27FC236}">
                <a16:creationId xmlns:a16="http://schemas.microsoft.com/office/drawing/2014/main" id="{BA6E5DF2-0F95-F526-1014-FAFCC701B9E3}"/>
              </a:ext>
            </a:extLst>
          </p:cNvPr>
          <p:cNvSpPr txBox="1"/>
          <p:nvPr/>
        </p:nvSpPr>
        <p:spPr>
          <a:xfrm>
            <a:off x="8900564" y="2434118"/>
            <a:ext cx="2173402" cy="307777"/>
          </a:xfrm>
          <a:prstGeom prst="rect">
            <a:avLst/>
          </a:prstGeom>
          <a:noFill/>
        </p:spPr>
        <p:txBody>
          <a:bodyPr wrap="square">
            <a:spAutoFit/>
          </a:bodyPr>
          <a:lstStyle/>
          <a:p>
            <a:r>
              <a:rPr lang="en-US" sz="1400" dirty="0">
                <a:solidFill>
                  <a:schemeClr val="bg1"/>
                </a:solidFill>
                <a:latin typeface=""/>
              </a:rPr>
              <a:t>Lengthy </a:t>
            </a:r>
            <a:r>
              <a:rPr lang="en-US" sz="1400" u="sng" dirty="0">
                <a:solidFill>
                  <a:schemeClr val="bg1"/>
                </a:solidFill>
                <a:latin typeface=""/>
              </a:rPr>
              <a:t>acquisition</a:t>
            </a:r>
            <a:endParaRPr lang="pt-PT" sz="1400" u="sng" dirty="0"/>
          </a:p>
        </p:txBody>
      </p:sp>
      <p:sp>
        <p:nvSpPr>
          <p:cNvPr id="26" name="CaixaDeTexto 25">
            <a:extLst>
              <a:ext uri="{FF2B5EF4-FFF2-40B4-BE49-F238E27FC236}">
                <a16:creationId xmlns:a16="http://schemas.microsoft.com/office/drawing/2014/main" id="{C4B7C4C5-14B0-2F7D-3C1F-C8DBC851FF8E}"/>
              </a:ext>
            </a:extLst>
          </p:cNvPr>
          <p:cNvSpPr txBox="1"/>
          <p:nvPr/>
        </p:nvSpPr>
        <p:spPr>
          <a:xfrm>
            <a:off x="8900564" y="2674751"/>
            <a:ext cx="2173402" cy="307777"/>
          </a:xfrm>
          <a:prstGeom prst="rect">
            <a:avLst/>
          </a:prstGeom>
          <a:noFill/>
        </p:spPr>
        <p:txBody>
          <a:bodyPr wrap="square">
            <a:spAutoFit/>
          </a:bodyPr>
          <a:lstStyle/>
          <a:p>
            <a:r>
              <a:rPr lang="en-US" sz="1400" dirty="0">
                <a:solidFill>
                  <a:schemeClr val="bg1"/>
                </a:solidFill>
                <a:latin typeface=""/>
              </a:rPr>
              <a:t>Expensive </a:t>
            </a:r>
            <a:r>
              <a:rPr lang="en-US" sz="1400" u="sng" dirty="0">
                <a:solidFill>
                  <a:schemeClr val="bg1"/>
                </a:solidFill>
                <a:latin typeface=""/>
              </a:rPr>
              <a:t>equipment</a:t>
            </a:r>
            <a:endParaRPr lang="pt-PT" sz="1400" u="sng" dirty="0"/>
          </a:p>
        </p:txBody>
      </p:sp>
      <p:sp>
        <p:nvSpPr>
          <p:cNvPr id="28" name="CaixaDeTexto 27">
            <a:extLst>
              <a:ext uri="{FF2B5EF4-FFF2-40B4-BE49-F238E27FC236}">
                <a16:creationId xmlns:a16="http://schemas.microsoft.com/office/drawing/2014/main" id="{9F6D1064-33B1-51CB-82D0-FA9B2AB64557}"/>
              </a:ext>
            </a:extLst>
          </p:cNvPr>
          <p:cNvSpPr txBox="1"/>
          <p:nvPr/>
        </p:nvSpPr>
        <p:spPr>
          <a:xfrm>
            <a:off x="6276392" y="2675922"/>
            <a:ext cx="2094094" cy="307777"/>
          </a:xfrm>
          <a:prstGeom prst="rect">
            <a:avLst/>
          </a:prstGeom>
          <a:noFill/>
        </p:spPr>
        <p:txBody>
          <a:bodyPr wrap="square">
            <a:spAutoFit/>
          </a:bodyPr>
          <a:lstStyle/>
          <a:p>
            <a:r>
              <a:rPr lang="en-US" sz="1400" dirty="0">
                <a:solidFill>
                  <a:schemeClr val="bg1"/>
                </a:solidFill>
                <a:latin typeface=""/>
              </a:rPr>
              <a:t>Affordable </a:t>
            </a:r>
            <a:r>
              <a:rPr lang="en-US" sz="1400" u="sng" dirty="0">
                <a:solidFill>
                  <a:schemeClr val="bg1"/>
                </a:solidFill>
                <a:latin typeface=""/>
              </a:rPr>
              <a:t>equipment</a:t>
            </a:r>
            <a:endParaRPr lang="pt-PT" sz="1400" u="sng" dirty="0">
              <a:solidFill>
                <a:schemeClr val="bg1"/>
              </a:solidFill>
            </a:endParaRPr>
          </a:p>
        </p:txBody>
      </p:sp>
      <p:sp>
        <p:nvSpPr>
          <p:cNvPr id="30" name="Retângulo: Cantos Arredondados 29">
            <a:extLst>
              <a:ext uri="{FF2B5EF4-FFF2-40B4-BE49-F238E27FC236}">
                <a16:creationId xmlns:a16="http://schemas.microsoft.com/office/drawing/2014/main" id="{F8FED8E5-5EBE-549C-1C6D-166C1AD0F63D}"/>
              </a:ext>
            </a:extLst>
          </p:cNvPr>
          <p:cNvSpPr/>
          <p:nvPr/>
        </p:nvSpPr>
        <p:spPr>
          <a:xfrm>
            <a:off x="8490362" y="3826693"/>
            <a:ext cx="2488087" cy="1824597"/>
          </a:xfrm>
          <a:prstGeom prst="roundRect">
            <a:avLst/>
          </a:prstGeom>
          <a:solidFill>
            <a:srgbClr val="FAC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Retângulo: Cantos Arredondados 30">
            <a:extLst>
              <a:ext uri="{FF2B5EF4-FFF2-40B4-BE49-F238E27FC236}">
                <a16:creationId xmlns:a16="http://schemas.microsoft.com/office/drawing/2014/main" id="{807F33EE-ACF1-32FA-6F25-34850D10FB3C}"/>
              </a:ext>
            </a:extLst>
          </p:cNvPr>
          <p:cNvSpPr/>
          <p:nvPr/>
        </p:nvSpPr>
        <p:spPr>
          <a:xfrm>
            <a:off x="5886097" y="3828863"/>
            <a:ext cx="2488087" cy="1824597"/>
          </a:xfrm>
          <a:prstGeom prst="roundRect">
            <a:avLst/>
          </a:prstGeom>
          <a:solidFill>
            <a:srgbClr val="3477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Content Placeholder 2">
            <a:extLst>
              <a:ext uri="{FF2B5EF4-FFF2-40B4-BE49-F238E27FC236}">
                <a16:creationId xmlns:a16="http://schemas.microsoft.com/office/drawing/2014/main" id="{782088A2-27FD-968E-2221-2F1DB9D72471}"/>
              </a:ext>
            </a:extLst>
          </p:cNvPr>
          <p:cNvSpPr txBox="1">
            <a:spLocks/>
          </p:cNvSpPr>
          <p:nvPr/>
        </p:nvSpPr>
        <p:spPr>
          <a:xfrm>
            <a:off x="5886097" y="4014427"/>
            <a:ext cx="2484389" cy="518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
              </a:rPr>
              <a:t>Deep learning</a:t>
            </a:r>
            <a:endParaRPr lang="en-GB" sz="2000" b="1" dirty="0">
              <a:solidFill>
                <a:schemeClr val="bg1"/>
              </a:solidFill>
              <a:latin typeface=""/>
            </a:endParaRPr>
          </a:p>
        </p:txBody>
      </p:sp>
      <p:sp>
        <p:nvSpPr>
          <p:cNvPr id="13" name="Content Placeholder 2">
            <a:extLst>
              <a:ext uri="{FF2B5EF4-FFF2-40B4-BE49-F238E27FC236}">
                <a16:creationId xmlns:a16="http://schemas.microsoft.com/office/drawing/2014/main" id="{B250D65C-EAC1-BB96-E8EC-ACA788B9741F}"/>
              </a:ext>
            </a:extLst>
          </p:cNvPr>
          <p:cNvSpPr txBox="1">
            <a:spLocks/>
          </p:cNvSpPr>
          <p:nvPr/>
        </p:nvSpPr>
        <p:spPr>
          <a:xfrm>
            <a:off x="8490362" y="4149820"/>
            <a:ext cx="2488087" cy="1316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
              </a:rPr>
              <a:t>Could deep learning bring the best of both worlds together?</a:t>
            </a:r>
            <a:endParaRPr lang="en-GB" sz="2000" b="1" dirty="0">
              <a:solidFill>
                <a:schemeClr val="bg1"/>
              </a:solidFill>
              <a:latin typeface=""/>
            </a:endParaRPr>
          </a:p>
        </p:txBody>
      </p:sp>
      <p:sp>
        <p:nvSpPr>
          <p:cNvPr id="35" name="Content Placeholder 2">
            <a:extLst>
              <a:ext uri="{FF2B5EF4-FFF2-40B4-BE49-F238E27FC236}">
                <a16:creationId xmlns:a16="http://schemas.microsoft.com/office/drawing/2014/main" id="{FF2604AD-9223-0094-82B4-F80D98FF4155}"/>
              </a:ext>
            </a:extLst>
          </p:cNvPr>
          <p:cNvSpPr txBox="1">
            <a:spLocks/>
          </p:cNvSpPr>
          <p:nvPr/>
        </p:nvSpPr>
        <p:spPr>
          <a:xfrm>
            <a:off x="5998033" y="4506689"/>
            <a:ext cx="2256818" cy="1051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
              </a:rPr>
              <a:t>Has recently become </a:t>
            </a:r>
            <a:r>
              <a:rPr lang="en-US" sz="1400" u="sng" dirty="0">
                <a:solidFill>
                  <a:schemeClr val="bg1"/>
                </a:solidFill>
                <a:latin typeface=""/>
              </a:rPr>
              <a:t>state of the art</a:t>
            </a:r>
            <a:r>
              <a:rPr lang="en-US" sz="1400" dirty="0">
                <a:solidFill>
                  <a:schemeClr val="bg1"/>
                </a:solidFill>
                <a:latin typeface=""/>
              </a:rPr>
              <a:t> in many </a:t>
            </a:r>
            <a:r>
              <a:rPr lang="en-US" sz="1400" u="sng" dirty="0">
                <a:solidFill>
                  <a:schemeClr val="bg1"/>
                </a:solidFill>
                <a:latin typeface=""/>
              </a:rPr>
              <a:t>medical image denoising applications</a:t>
            </a:r>
            <a:endParaRPr lang="en-GB" sz="1400" u="sng" dirty="0">
              <a:solidFill>
                <a:schemeClr val="bg1"/>
              </a:solidFill>
              <a:latin typeface=""/>
            </a:endParaRPr>
          </a:p>
        </p:txBody>
      </p:sp>
      <p:sp>
        <p:nvSpPr>
          <p:cNvPr id="37" name="CaixaDeTexto 36">
            <a:extLst>
              <a:ext uri="{FF2B5EF4-FFF2-40B4-BE49-F238E27FC236}">
                <a16:creationId xmlns:a16="http://schemas.microsoft.com/office/drawing/2014/main" id="{A2047247-336D-90DD-EA9D-D2D83428FDDD}"/>
              </a:ext>
            </a:extLst>
          </p:cNvPr>
          <p:cNvSpPr txBox="1"/>
          <p:nvPr/>
        </p:nvSpPr>
        <p:spPr>
          <a:xfrm>
            <a:off x="6276393" y="2996416"/>
            <a:ext cx="2094094" cy="307777"/>
          </a:xfrm>
          <a:prstGeom prst="rect">
            <a:avLst/>
          </a:prstGeom>
          <a:noFill/>
        </p:spPr>
        <p:txBody>
          <a:bodyPr wrap="square">
            <a:spAutoFit/>
          </a:bodyPr>
          <a:lstStyle/>
          <a:p>
            <a:r>
              <a:rPr lang="en-US" sz="1400" dirty="0">
                <a:solidFill>
                  <a:schemeClr val="bg1"/>
                </a:solidFill>
                <a:latin typeface=""/>
              </a:rPr>
              <a:t>Low </a:t>
            </a:r>
            <a:r>
              <a:rPr lang="en-US" sz="1400" u="sng" dirty="0">
                <a:solidFill>
                  <a:schemeClr val="bg1"/>
                </a:solidFill>
                <a:latin typeface=""/>
              </a:rPr>
              <a:t>resolution</a:t>
            </a:r>
            <a:endParaRPr lang="pt-PT" sz="1400" u="sng" dirty="0">
              <a:solidFill>
                <a:schemeClr val="bg1"/>
              </a:solidFill>
            </a:endParaRPr>
          </a:p>
        </p:txBody>
      </p:sp>
      <p:sp>
        <p:nvSpPr>
          <p:cNvPr id="40" name="Triângulo isósceles 39">
            <a:extLst>
              <a:ext uri="{FF2B5EF4-FFF2-40B4-BE49-F238E27FC236}">
                <a16:creationId xmlns:a16="http://schemas.microsoft.com/office/drawing/2014/main" id="{B4E03B24-298B-B5E0-926D-9E073B27AD07}"/>
              </a:ext>
            </a:extLst>
          </p:cNvPr>
          <p:cNvSpPr/>
          <p:nvPr/>
        </p:nvSpPr>
        <p:spPr>
          <a:xfrm>
            <a:off x="6109551" y="2500185"/>
            <a:ext cx="176011" cy="154346"/>
          </a:xfrm>
          <a:prstGeom prst="triangle">
            <a:avLst/>
          </a:prstGeom>
          <a:solidFill>
            <a:schemeClr val="accent6">
              <a:lumMod val="60000"/>
              <a:lumOff val="40000"/>
            </a:schemeClr>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Triângulo isósceles 43">
            <a:extLst>
              <a:ext uri="{FF2B5EF4-FFF2-40B4-BE49-F238E27FC236}">
                <a16:creationId xmlns:a16="http://schemas.microsoft.com/office/drawing/2014/main" id="{84460579-BB54-F3CE-2E76-106170B5ED29}"/>
              </a:ext>
            </a:extLst>
          </p:cNvPr>
          <p:cNvSpPr/>
          <p:nvPr/>
        </p:nvSpPr>
        <p:spPr>
          <a:xfrm>
            <a:off x="6109551" y="2751511"/>
            <a:ext cx="176011" cy="154346"/>
          </a:xfrm>
          <a:prstGeom prst="triangle">
            <a:avLst/>
          </a:prstGeom>
          <a:solidFill>
            <a:schemeClr val="accent6">
              <a:lumMod val="60000"/>
              <a:lumOff val="40000"/>
            </a:schemeClr>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Triângulo isósceles 44">
            <a:extLst>
              <a:ext uri="{FF2B5EF4-FFF2-40B4-BE49-F238E27FC236}">
                <a16:creationId xmlns:a16="http://schemas.microsoft.com/office/drawing/2014/main" id="{18616E4A-48AD-082F-A6DC-F9D9AE48A43F}"/>
              </a:ext>
            </a:extLst>
          </p:cNvPr>
          <p:cNvSpPr/>
          <p:nvPr/>
        </p:nvSpPr>
        <p:spPr>
          <a:xfrm>
            <a:off x="8724554" y="3065709"/>
            <a:ext cx="176011" cy="154346"/>
          </a:xfrm>
          <a:prstGeom prst="triangle">
            <a:avLst/>
          </a:prstGeom>
          <a:solidFill>
            <a:schemeClr val="accent6">
              <a:lumMod val="60000"/>
              <a:lumOff val="40000"/>
            </a:schemeClr>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Triângulo isósceles 45">
            <a:extLst>
              <a:ext uri="{FF2B5EF4-FFF2-40B4-BE49-F238E27FC236}">
                <a16:creationId xmlns:a16="http://schemas.microsoft.com/office/drawing/2014/main" id="{AE945999-C130-529C-E7F0-164D7ED0AAF8}"/>
              </a:ext>
            </a:extLst>
          </p:cNvPr>
          <p:cNvSpPr/>
          <p:nvPr/>
        </p:nvSpPr>
        <p:spPr>
          <a:xfrm>
            <a:off x="8724553" y="3301426"/>
            <a:ext cx="176011" cy="154346"/>
          </a:xfrm>
          <a:prstGeom prst="triangle">
            <a:avLst/>
          </a:prstGeom>
          <a:solidFill>
            <a:schemeClr val="accent6">
              <a:lumMod val="60000"/>
              <a:lumOff val="40000"/>
            </a:schemeClr>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Triângulo isósceles 46">
            <a:extLst>
              <a:ext uri="{FF2B5EF4-FFF2-40B4-BE49-F238E27FC236}">
                <a16:creationId xmlns:a16="http://schemas.microsoft.com/office/drawing/2014/main" id="{15C63695-9F63-B080-BE5F-4D52F6617D06}"/>
              </a:ext>
            </a:extLst>
          </p:cNvPr>
          <p:cNvSpPr/>
          <p:nvPr/>
        </p:nvSpPr>
        <p:spPr>
          <a:xfrm rot="10800000">
            <a:off x="6118220" y="3074998"/>
            <a:ext cx="176011" cy="154346"/>
          </a:xfrm>
          <a:prstGeom prst="triangle">
            <a:avLst/>
          </a:prstGeom>
          <a:solidFill>
            <a:srgbClr val="FF5050"/>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Triângulo isósceles 47">
            <a:extLst>
              <a:ext uri="{FF2B5EF4-FFF2-40B4-BE49-F238E27FC236}">
                <a16:creationId xmlns:a16="http://schemas.microsoft.com/office/drawing/2014/main" id="{4C2B0C9F-DBC8-EA4C-A1A8-B70908EF8E3D}"/>
              </a:ext>
            </a:extLst>
          </p:cNvPr>
          <p:cNvSpPr/>
          <p:nvPr/>
        </p:nvSpPr>
        <p:spPr>
          <a:xfrm rot="10800000">
            <a:off x="6113970" y="3308021"/>
            <a:ext cx="176011" cy="154346"/>
          </a:xfrm>
          <a:prstGeom prst="triangle">
            <a:avLst/>
          </a:prstGeom>
          <a:solidFill>
            <a:srgbClr val="FF5050"/>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Triângulo isósceles 48">
            <a:extLst>
              <a:ext uri="{FF2B5EF4-FFF2-40B4-BE49-F238E27FC236}">
                <a16:creationId xmlns:a16="http://schemas.microsoft.com/office/drawing/2014/main" id="{FC1EDED3-0D9F-99E4-7AC2-B991620792EA}"/>
              </a:ext>
            </a:extLst>
          </p:cNvPr>
          <p:cNvSpPr/>
          <p:nvPr/>
        </p:nvSpPr>
        <p:spPr>
          <a:xfrm rot="10800000">
            <a:off x="8724555" y="2751511"/>
            <a:ext cx="176011" cy="154346"/>
          </a:xfrm>
          <a:prstGeom prst="triangle">
            <a:avLst/>
          </a:prstGeom>
          <a:solidFill>
            <a:srgbClr val="FF5050"/>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0" name="Triângulo isósceles 49">
            <a:extLst>
              <a:ext uri="{FF2B5EF4-FFF2-40B4-BE49-F238E27FC236}">
                <a16:creationId xmlns:a16="http://schemas.microsoft.com/office/drawing/2014/main" id="{B77A57B1-BB2A-0A57-4B20-7B536BC6C791}"/>
              </a:ext>
            </a:extLst>
          </p:cNvPr>
          <p:cNvSpPr/>
          <p:nvPr/>
        </p:nvSpPr>
        <p:spPr>
          <a:xfrm rot="10800000">
            <a:off x="8724556" y="2500185"/>
            <a:ext cx="176011" cy="154346"/>
          </a:xfrm>
          <a:prstGeom prst="triangle">
            <a:avLst/>
          </a:prstGeom>
          <a:solidFill>
            <a:srgbClr val="FF5050"/>
          </a:solidFill>
          <a:ln w="952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itle 1">
            <a:extLst>
              <a:ext uri="{FF2B5EF4-FFF2-40B4-BE49-F238E27FC236}">
                <a16:creationId xmlns:a16="http://schemas.microsoft.com/office/drawing/2014/main" id="{0B1FA05F-E983-0C41-1EB3-C1C87228FC93}"/>
              </a:ext>
            </a:extLst>
          </p:cNvPr>
          <p:cNvSpPr txBox="1">
            <a:spLocks/>
          </p:cNvSpPr>
          <p:nvPr/>
        </p:nvSpPr>
        <p:spPr>
          <a:xfrm>
            <a:off x="498863" y="659390"/>
            <a:ext cx="10515600" cy="7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48D"/>
                </a:solidFill>
                <a:latin typeface=""/>
              </a:rPr>
              <a:t>Introduction</a:t>
            </a:r>
          </a:p>
        </p:txBody>
      </p:sp>
    </p:spTree>
    <p:extLst>
      <p:ext uri="{BB962C8B-B14F-4D97-AF65-F5344CB8AC3E}">
        <p14:creationId xmlns:p14="http://schemas.microsoft.com/office/powerpoint/2010/main" val="18235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9" grpId="0"/>
      <p:bldP spid="21" grpId="0"/>
      <p:bldP spid="23" grpId="0"/>
      <p:bldP spid="25" grpId="0"/>
      <p:bldP spid="26" grpId="0"/>
      <p:bldP spid="28" grpId="0"/>
      <p:bldP spid="30" grpId="0" animBg="1"/>
      <p:bldP spid="31" grpId="0" animBg="1"/>
      <p:bldP spid="32" grpId="0"/>
      <p:bldP spid="13" grpId="0"/>
      <p:bldP spid="35" grpId="0"/>
      <p:bldP spid="37" grpId="0"/>
      <p:bldP spid="40" grpId="0" animBg="1"/>
      <p:bldP spid="44" grpId="0" animBg="1"/>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36FA3-3497-01D9-257C-CE3E03C1F2E7}"/>
              </a:ext>
            </a:extLst>
          </p:cNvPr>
          <p:cNvSpPr txBox="1">
            <a:spLocks/>
          </p:cNvSpPr>
          <p:nvPr/>
        </p:nvSpPr>
        <p:spPr>
          <a:xfrm>
            <a:off x="708210" y="608247"/>
            <a:ext cx="11793071" cy="34336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00548D"/>
              </a:solidFill>
              <a:latin typeface=""/>
            </a:endParaRPr>
          </a:p>
        </p:txBody>
      </p:sp>
      <p:pic>
        <p:nvPicPr>
          <p:cNvPr id="5" name="Picture 4" descr="A grey and white sign with text&#10;&#10;Description automatically generated with medium confidence">
            <a:extLst>
              <a:ext uri="{FF2B5EF4-FFF2-40B4-BE49-F238E27FC236}">
                <a16:creationId xmlns:a16="http://schemas.microsoft.com/office/drawing/2014/main" id="{5B7A65B7-7531-7668-0E2F-B0C7810561B7}"/>
              </a:ext>
            </a:extLst>
          </p:cNvPr>
          <p:cNvPicPr>
            <a:picLocks noChangeAspect="1"/>
          </p:cNvPicPr>
          <p:nvPr/>
        </p:nvPicPr>
        <p:blipFill>
          <a:blip r:embed="rId3"/>
          <a:stretch>
            <a:fillRect/>
          </a:stretch>
        </p:blipFill>
        <p:spPr>
          <a:xfrm>
            <a:off x="9072230" y="520659"/>
            <a:ext cx="2546029" cy="1017903"/>
          </a:xfrm>
          <a:prstGeom prst="rect">
            <a:avLst/>
          </a:prstGeom>
        </p:spPr>
      </p:pic>
      <p:sp>
        <p:nvSpPr>
          <p:cNvPr id="6" name="Round Same-side Corner of Rectangle 5">
            <a:extLst>
              <a:ext uri="{FF2B5EF4-FFF2-40B4-BE49-F238E27FC236}">
                <a16:creationId xmlns:a16="http://schemas.microsoft.com/office/drawing/2014/main" id="{B192B804-03F8-6C4B-AE9E-A977F97B05E3}"/>
              </a:ext>
            </a:extLst>
          </p:cNvPr>
          <p:cNvSpPr/>
          <p:nvPr/>
        </p:nvSpPr>
        <p:spPr>
          <a:xfrm>
            <a:off x="1774956" y="6249753"/>
            <a:ext cx="8727198" cy="629438"/>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
              </a:rPr>
              <a:t>Inovação em Medicina e Engenharia Biomédica: Sinergias e Desafios</a:t>
            </a:r>
          </a:p>
        </p:txBody>
      </p:sp>
      <p:sp>
        <p:nvSpPr>
          <p:cNvPr id="9" name="Retângulo: Cantos Arredondados 8">
            <a:extLst>
              <a:ext uri="{FF2B5EF4-FFF2-40B4-BE49-F238E27FC236}">
                <a16:creationId xmlns:a16="http://schemas.microsoft.com/office/drawing/2014/main" id="{AAE4C967-E86B-A619-4B94-968088C9CED8}"/>
              </a:ext>
            </a:extLst>
          </p:cNvPr>
          <p:cNvSpPr/>
          <p:nvPr/>
        </p:nvSpPr>
        <p:spPr>
          <a:xfrm>
            <a:off x="8132480" y="1766934"/>
            <a:ext cx="3384000" cy="1296000"/>
          </a:xfrm>
          <a:prstGeom prst="roundRect">
            <a:avLst/>
          </a:prstGeom>
          <a:solidFill>
            <a:srgbClr val="5668A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tângulo: Cantos Arredondados 10">
            <a:extLst>
              <a:ext uri="{FF2B5EF4-FFF2-40B4-BE49-F238E27FC236}">
                <a16:creationId xmlns:a16="http://schemas.microsoft.com/office/drawing/2014/main" id="{DEB6A807-5F64-1C7E-2F2F-4F081B7B35B6}"/>
              </a:ext>
            </a:extLst>
          </p:cNvPr>
          <p:cNvSpPr/>
          <p:nvPr/>
        </p:nvSpPr>
        <p:spPr>
          <a:xfrm>
            <a:off x="666756" y="1766934"/>
            <a:ext cx="5493876" cy="4192063"/>
          </a:xfrm>
          <a:prstGeom prst="roundRect">
            <a:avLst>
              <a:gd name="adj" fmla="val 6225"/>
            </a:avLst>
          </a:prstGeom>
          <a:solidFill>
            <a:srgbClr val="3477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8" name="Imagem 17" descr="Uma imagem com captura de ecrã, círculo, padrão, Simetria&#10;&#10;Descrição gerada automaticamente">
            <a:extLst>
              <a:ext uri="{FF2B5EF4-FFF2-40B4-BE49-F238E27FC236}">
                <a16:creationId xmlns:a16="http://schemas.microsoft.com/office/drawing/2014/main" id="{2BCFC1C8-DBED-C670-7E5A-B580AEB643EC}"/>
              </a:ext>
            </a:extLst>
          </p:cNvPr>
          <p:cNvPicPr>
            <a:picLocks noChangeAspect="1"/>
          </p:cNvPicPr>
          <p:nvPr/>
        </p:nvPicPr>
        <p:blipFill>
          <a:blip r:embed="rId4"/>
          <a:stretch>
            <a:fillRect/>
          </a:stretch>
        </p:blipFill>
        <p:spPr>
          <a:xfrm>
            <a:off x="6399558" y="3225872"/>
            <a:ext cx="1493996" cy="1159963"/>
          </a:xfrm>
          <a:prstGeom prst="rect">
            <a:avLst/>
          </a:prstGeom>
        </p:spPr>
      </p:pic>
      <p:sp>
        <p:nvSpPr>
          <p:cNvPr id="20" name="Content Placeholder 2">
            <a:extLst>
              <a:ext uri="{FF2B5EF4-FFF2-40B4-BE49-F238E27FC236}">
                <a16:creationId xmlns:a16="http://schemas.microsoft.com/office/drawing/2014/main" id="{ACCF0F5C-2F6C-2AA0-9894-6E7828EF648E}"/>
              </a:ext>
            </a:extLst>
          </p:cNvPr>
          <p:cNvSpPr txBox="1">
            <a:spLocks/>
          </p:cNvSpPr>
          <p:nvPr/>
        </p:nvSpPr>
        <p:spPr>
          <a:xfrm>
            <a:off x="6023836" y="4469112"/>
            <a:ext cx="2214354" cy="56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
              </a:rPr>
              <a:t>Ultrasound Denoiser GAN</a:t>
            </a:r>
          </a:p>
        </p:txBody>
      </p:sp>
      <p:sp>
        <p:nvSpPr>
          <p:cNvPr id="19" name="Retângulo: Cantos Arredondados 18">
            <a:extLst>
              <a:ext uri="{FF2B5EF4-FFF2-40B4-BE49-F238E27FC236}">
                <a16:creationId xmlns:a16="http://schemas.microsoft.com/office/drawing/2014/main" id="{ECA20EE0-2E45-B6AA-C396-74CBDF00565E}"/>
              </a:ext>
            </a:extLst>
          </p:cNvPr>
          <p:cNvSpPr/>
          <p:nvPr/>
        </p:nvSpPr>
        <p:spPr>
          <a:xfrm>
            <a:off x="8136506" y="4662997"/>
            <a:ext cx="3384000" cy="1296000"/>
          </a:xfrm>
          <a:prstGeom prst="roundRect">
            <a:avLst/>
          </a:prstGeom>
          <a:solidFill>
            <a:srgbClr val="FAC547">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1" name="Content Placeholder 2">
            <a:extLst>
              <a:ext uri="{FF2B5EF4-FFF2-40B4-BE49-F238E27FC236}">
                <a16:creationId xmlns:a16="http://schemas.microsoft.com/office/drawing/2014/main" id="{B80F4559-304A-9FD5-B8DC-CB0D27E75CCB}"/>
              </a:ext>
            </a:extLst>
          </p:cNvPr>
          <p:cNvSpPr txBox="1">
            <a:spLocks/>
          </p:cNvSpPr>
          <p:nvPr/>
        </p:nvSpPr>
        <p:spPr>
          <a:xfrm>
            <a:off x="8122596" y="4756183"/>
            <a:ext cx="3358336"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900" b="1" dirty="0">
                <a:solidFill>
                  <a:schemeClr val="bg1"/>
                </a:solidFill>
                <a:latin typeface=""/>
              </a:rPr>
              <a:t>Evaluation Criteria</a:t>
            </a:r>
          </a:p>
        </p:txBody>
      </p:sp>
      <p:sp>
        <p:nvSpPr>
          <p:cNvPr id="23" name="Content Placeholder 2">
            <a:extLst>
              <a:ext uri="{FF2B5EF4-FFF2-40B4-BE49-F238E27FC236}">
                <a16:creationId xmlns:a16="http://schemas.microsoft.com/office/drawing/2014/main" id="{D59AF39B-B3E7-B376-1AA7-4F9CB0FA76DF}"/>
              </a:ext>
            </a:extLst>
          </p:cNvPr>
          <p:cNvSpPr txBox="1">
            <a:spLocks/>
          </p:cNvSpPr>
          <p:nvPr/>
        </p:nvSpPr>
        <p:spPr>
          <a:xfrm>
            <a:off x="8609675" y="5192950"/>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MAE</a:t>
            </a:r>
          </a:p>
        </p:txBody>
      </p:sp>
      <p:sp>
        <p:nvSpPr>
          <p:cNvPr id="24" name="Content Placeholder 2">
            <a:extLst>
              <a:ext uri="{FF2B5EF4-FFF2-40B4-BE49-F238E27FC236}">
                <a16:creationId xmlns:a16="http://schemas.microsoft.com/office/drawing/2014/main" id="{F99D9C2C-76A7-7BCA-26BA-1F9A16950A88}"/>
              </a:ext>
            </a:extLst>
          </p:cNvPr>
          <p:cNvSpPr txBox="1">
            <a:spLocks/>
          </p:cNvSpPr>
          <p:nvPr/>
        </p:nvSpPr>
        <p:spPr>
          <a:xfrm>
            <a:off x="8606219" y="5468237"/>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RMSE</a:t>
            </a:r>
          </a:p>
        </p:txBody>
      </p:sp>
      <p:sp>
        <p:nvSpPr>
          <p:cNvPr id="25" name="Content Placeholder 2">
            <a:extLst>
              <a:ext uri="{FF2B5EF4-FFF2-40B4-BE49-F238E27FC236}">
                <a16:creationId xmlns:a16="http://schemas.microsoft.com/office/drawing/2014/main" id="{A6F08068-D315-FA89-8F7F-DED7AB186822}"/>
              </a:ext>
            </a:extLst>
          </p:cNvPr>
          <p:cNvSpPr txBox="1">
            <a:spLocks/>
          </p:cNvSpPr>
          <p:nvPr/>
        </p:nvSpPr>
        <p:spPr>
          <a:xfrm>
            <a:off x="9689128" y="5188591"/>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PSNR</a:t>
            </a:r>
          </a:p>
        </p:txBody>
      </p:sp>
      <p:sp>
        <p:nvSpPr>
          <p:cNvPr id="26" name="Content Placeholder 2">
            <a:extLst>
              <a:ext uri="{FF2B5EF4-FFF2-40B4-BE49-F238E27FC236}">
                <a16:creationId xmlns:a16="http://schemas.microsoft.com/office/drawing/2014/main" id="{08E2C862-556A-64AA-FF50-35A91CAFE2C7}"/>
              </a:ext>
            </a:extLst>
          </p:cNvPr>
          <p:cNvSpPr txBox="1">
            <a:spLocks/>
          </p:cNvSpPr>
          <p:nvPr/>
        </p:nvSpPr>
        <p:spPr>
          <a:xfrm>
            <a:off x="9689128" y="5488093"/>
            <a:ext cx="1744779"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BRISQUE</a:t>
            </a:r>
          </a:p>
        </p:txBody>
      </p:sp>
      <p:sp>
        <p:nvSpPr>
          <p:cNvPr id="8" name="Retângulo: Cantos Arredondados 7">
            <a:extLst>
              <a:ext uri="{FF2B5EF4-FFF2-40B4-BE49-F238E27FC236}">
                <a16:creationId xmlns:a16="http://schemas.microsoft.com/office/drawing/2014/main" id="{52400C7A-6596-3317-1BB3-657302871865}"/>
              </a:ext>
            </a:extLst>
          </p:cNvPr>
          <p:cNvSpPr/>
          <p:nvPr/>
        </p:nvSpPr>
        <p:spPr>
          <a:xfrm>
            <a:off x="8132480" y="3209428"/>
            <a:ext cx="3384000" cy="1296000"/>
          </a:xfrm>
          <a:prstGeom prst="roundRect">
            <a:avLst/>
          </a:prstGeom>
          <a:solidFill>
            <a:srgbClr val="34A2B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Content Placeholder 2">
            <a:extLst>
              <a:ext uri="{FF2B5EF4-FFF2-40B4-BE49-F238E27FC236}">
                <a16:creationId xmlns:a16="http://schemas.microsoft.com/office/drawing/2014/main" id="{2272A42A-84F2-BF81-7527-B0E6453A4B90}"/>
              </a:ext>
            </a:extLst>
          </p:cNvPr>
          <p:cNvSpPr txBox="1">
            <a:spLocks/>
          </p:cNvSpPr>
          <p:nvPr/>
        </p:nvSpPr>
        <p:spPr>
          <a:xfrm>
            <a:off x="8132481" y="3318321"/>
            <a:ext cx="3357038" cy="654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900" b="1" dirty="0">
                <a:solidFill>
                  <a:schemeClr val="bg1"/>
                </a:solidFill>
                <a:latin typeface=""/>
              </a:rPr>
              <a:t>State-of-the-art denoisers</a:t>
            </a:r>
          </a:p>
        </p:txBody>
      </p:sp>
      <p:sp>
        <p:nvSpPr>
          <p:cNvPr id="34" name="Content Placeholder 2">
            <a:extLst>
              <a:ext uri="{FF2B5EF4-FFF2-40B4-BE49-F238E27FC236}">
                <a16:creationId xmlns:a16="http://schemas.microsoft.com/office/drawing/2014/main" id="{A48C539C-51AC-E7A4-CABC-3AB99BCEC1DD}"/>
              </a:ext>
            </a:extLst>
          </p:cNvPr>
          <p:cNvSpPr txBox="1">
            <a:spLocks/>
          </p:cNvSpPr>
          <p:nvPr/>
        </p:nvSpPr>
        <p:spPr>
          <a:xfrm>
            <a:off x="8532462" y="3755499"/>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a:solidFill>
                  <a:schemeClr val="bg1"/>
                </a:solidFill>
                <a:latin typeface=""/>
              </a:rPr>
              <a:t>RegGAN</a:t>
            </a:r>
            <a:endParaRPr lang="en-GB" sz="1600" dirty="0">
              <a:solidFill>
                <a:schemeClr val="bg1"/>
              </a:solidFill>
              <a:latin typeface=""/>
            </a:endParaRPr>
          </a:p>
        </p:txBody>
      </p:sp>
      <p:sp>
        <p:nvSpPr>
          <p:cNvPr id="35" name="Content Placeholder 2">
            <a:extLst>
              <a:ext uri="{FF2B5EF4-FFF2-40B4-BE49-F238E27FC236}">
                <a16:creationId xmlns:a16="http://schemas.microsoft.com/office/drawing/2014/main" id="{AE2A798D-0C98-567D-E9E0-70AA501A1359}"/>
              </a:ext>
            </a:extLst>
          </p:cNvPr>
          <p:cNvSpPr txBox="1">
            <a:spLocks/>
          </p:cNvSpPr>
          <p:nvPr/>
        </p:nvSpPr>
        <p:spPr>
          <a:xfrm>
            <a:off x="8544088" y="4055076"/>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De-</a:t>
            </a:r>
            <a:r>
              <a:rPr lang="en-GB" sz="1600" dirty="0" err="1">
                <a:solidFill>
                  <a:schemeClr val="bg1"/>
                </a:solidFill>
                <a:latin typeface=""/>
              </a:rPr>
              <a:t>QuIP</a:t>
            </a:r>
            <a:endParaRPr lang="en-GB" sz="1600" dirty="0">
              <a:solidFill>
                <a:schemeClr val="bg1"/>
              </a:solidFill>
              <a:latin typeface=""/>
            </a:endParaRPr>
          </a:p>
        </p:txBody>
      </p:sp>
      <p:sp>
        <p:nvSpPr>
          <p:cNvPr id="36" name="Content Placeholder 2">
            <a:extLst>
              <a:ext uri="{FF2B5EF4-FFF2-40B4-BE49-F238E27FC236}">
                <a16:creationId xmlns:a16="http://schemas.microsoft.com/office/drawing/2014/main" id="{4E9AC17C-44FA-7084-6AD2-69FE5BFC73D0}"/>
              </a:ext>
            </a:extLst>
          </p:cNvPr>
          <p:cNvSpPr txBox="1">
            <a:spLocks/>
          </p:cNvSpPr>
          <p:nvPr/>
        </p:nvSpPr>
        <p:spPr>
          <a:xfrm>
            <a:off x="9812383" y="3762231"/>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OBNLM</a:t>
            </a:r>
          </a:p>
        </p:txBody>
      </p:sp>
      <p:sp>
        <p:nvSpPr>
          <p:cNvPr id="37" name="Content Placeholder 2">
            <a:extLst>
              <a:ext uri="{FF2B5EF4-FFF2-40B4-BE49-F238E27FC236}">
                <a16:creationId xmlns:a16="http://schemas.microsoft.com/office/drawing/2014/main" id="{AA8AA614-CF41-C4E2-3A58-C3FAFEE392BF}"/>
              </a:ext>
            </a:extLst>
          </p:cNvPr>
          <p:cNvSpPr txBox="1">
            <a:spLocks/>
          </p:cNvSpPr>
          <p:nvPr/>
        </p:nvSpPr>
        <p:spPr>
          <a:xfrm>
            <a:off x="9820435" y="4049629"/>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TVHTVM</a:t>
            </a:r>
          </a:p>
        </p:txBody>
      </p:sp>
      <p:sp>
        <p:nvSpPr>
          <p:cNvPr id="38" name="Title 1">
            <a:extLst>
              <a:ext uri="{FF2B5EF4-FFF2-40B4-BE49-F238E27FC236}">
                <a16:creationId xmlns:a16="http://schemas.microsoft.com/office/drawing/2014/main" id="{21274A01-D767-B28E-75B7-F08F9365C2DA}"/>
              </a:ext>
            </a:extLst>
          </p:cNvPr>
          <p:cNvSpPr txBox="1">
            <a:spLocks/>
          </p:cNvSpPr>
          <p:nvPr/>
        </p:nvSpPr>
        <p:spPr>
          <a:xfrm>
            <a:off x="498863" y="659390"/>
            <a:ext cx="10515600" cy="7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48D"/>
                </a:solidFill>
                <a:latin typeface=""/>
              </a:rPr>
              <a:t>Methodology</a:t>
            </a:r>
          </a:p>
        </p:txBody>
      </p:sp>
      <p:sp>
        <p:nvSpPr>
          <p:cNvPr id="41" name="Content Placeholder 2">
            <a:extLst>
              <a:ext uri="{FF2B5EF4-FFF2-40B4-BE49-F238E27FC236}">
                <a16:creationId xmlns:a16="http://schemas.microsoft.com/office/drawing/2014/main" id="{0F1C61A5-8B03-76E8-EE27-F1F917B7A43A}"/>
              </a:ext>
            </a:extLst>
          </p:cNvPr>
          <p:cNvSpPr txBox="1">
            <a:spLocks/>
          </p:cNvSpPr>
          <p:nvPr/>
        </p:nvSpPr>
        <p:spPr>
          <a:xfrm>
            <a:off x="8132481" y="1870839"/>
            <a:ext cx="3383999"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900" b="1" dirty="0">
                <a:solidFill>
                  <a:schemeClr val="bg1"/>
                </a:solidFill>
                <a:latin typeface=""/>
              </a:rPr>
              <a:t>Model architecture</a:t>
            </a:r>
          </a:p>
        </p:txBody>
      </p:sp>
      <p:sp>
        <p:nvSpPr>
          <p:cNvPr id="42" name="Content Placeholder 2">
            <a:extLst>
              <a:ext uri="{FF2B5EF4-FFF2-40B4-BE49-F238E27FC236}">
                <a16:creationId xmlns:a16="http://schemas.microsoft.com/office/drawing/2014/main" id="{78884ED9-8578-4AD9-2F87-B261FA085DC4}"/>
              </a:ext>
            </a:extLst>
          </p:cNvPr>
          <p:cNvSpPr txBox="1">
            <a:spLocks/>
          </p:cNvSpPr>
          <p:nvPr/>
        </p:nvSpPr>
        <p:spPr>
          <a:xfrm>
            <a:off x="9058408" y="2180704"/>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chemeClr val="bg1"/>
                </a:solidFill>
                <a:latin typeface=""/>
              </a:rPr>
              <a:t>pix2pix</a:t>
            </a:r>
          </a:p>
        </p:txBody>
      </p:sp>
      <p:sp>
        <p:nvSpPr>
          <p:cNvPr id="43" name="Content Placeholder 2">
            <a:extLst>
              <a:ext uri="{FF2B5EF4-FFF2-40B4-BE49-F238E27FC236}">
                <a16:creationId xmlns:a16="http://schemas.microsoft.com/office/drawing/2014/main" id="{E58AE082-1818-C6E0-03C2-2243C6923660}"/>
              </a:ext>
            </a:extLst>
          </p:cNvPr>
          <p:cNvSpPr txBox="1">
            <a:spLocks/>
          </p:cNvSpPr>
          <p:nvPr/>
        </p:nvSpPr>
        <p:spPr>
          <a:xfrm>
            <a:off x="8132479" y="2666800"/>
            <a:ext cx="3389643"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100" dirty="0">
                <a:solidFill>
                  <a:schemeClr val="bg1"/>
                </a:solidFill>
                <a:latin typeface=""/>
              </a:rPr>
              <a:t>GAN specialized in image-to-image translation</a:t>
            </a:r>
          </a:p>
        </p:txBody>
      </p:sp>
      <p:sp>
        <p:nvSpPr>
          <p:cNvPr id="3" name="Content Placeholder 2">
            <a:extLst>
              <a:ext uri="{FF2B5EF4-FFF2-40B4-BE49-F238E27FC236}">
                <a16:creationId xmlns:a16="http://schemas.microsoft.com/office/drawing/2014/main" id="{B4CEEF5E-F6A5-B3D9-902A-A94F27E96F3A}"/>
              </a:ext>
            </a:extLst>
          </p:cNvPr>
          <p:cNvSpPr>
            <a:spLocks noGrp="1"/>
          </p:cNvSpPr>
          <p:nvPr>
            <p:ph idx="4294967295"/>
          </p:nvPr>
        </p:nvSpPr>
        <p:spPr>
          <a:xfrm>
            <a:off x="675520" y="1904050"/>
            <a:ext cx="5485112" cy="514203"/>
          </a:xfrm>
        </p:spPr>
        <p:txBody>
          <a:bodyPr>
            <a:normAutofit/>
          </a:bodyPr>
          <a:lstStyle/>
          <a:p>
            <a:pPr marL="0" indent="0" algn="ctr">
              <a:buNone/>
            </a:pPr>
            <a:r>
              <a:rPr lang="en-GB" sz="1900" b="1" dirty="0">
                <a:solidFill>
                  <a:schemeClr val="bg1"/>
                </a:solidFill>
                <a:latin typeface=""/>
              </a:rPr>
              <a:t>Training</a:t>
            </a:r>
          </a:p>
        </p:txBody>
      </p:sp>
      <p:pic>
        <p:nvPicPr>
          <p:cNvPr id="17" name="Imagem 16" descr="Uma imagem com texto, captura de ecrã, Imagiologia médica, radiologia&#10;&#10;Descrição gerada automaticamente">
            <a:extLst>
              <a:ext uri="{FF2B5EF4-FFF2-40B4-BE49-F238E27FC236}">
                <a16:creationId xmlns:a16="http://schemas.microsoft.com/office/drawing/2014/main" id="{6940A8B3-62F3-5578-0196-3AB2EC41EDF0}"/>
              </a:ext>
            </a:extLst>
          </p:cNvPr>
          <p:cNvPicPr>
            <a:picLocks noChangeAspect="1"/>
          </p:cNvPicPr>
          <p:nvPr/>
        </p:nvPicPr>
        <p:blipFill>
          <a:blip r:embed="rId5"/>
          <a:stretch>
            <a:fillRect/>
          </a:stretch>
        </p:blipFill>
        <p:spPr>
          <a:xfrm>
            <a:off x="860111" y="2151855"/>
            <a:ext cx="5110488" cy="3491523"/>
          </a:xfrm>
          <a:prstGeom prst="rect">
            <a:avLst/>
          </a:prstGeom>
        </p:spPr>
      </p:pic>
    </p:spTree>
    <p:extLst>
      <p:ext uri="{BB962C8B-B14F-4D97-AF65-F5344CB8AC3E}">
        <p14:creationId xmlns:p14="http://schemas.microsoft.com/office/powerpoint/2010/main" val="14361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36FA3-3497-01D9-257C-CE3E03C1F2E7}"/>
              </a:ext>
            </a:extLst>
          </p:cNvPr>
          <p:cNvSpPr txBox="1">
            <a:spLocks/>
          </p:cNvSpPr>
          <p:nvPr/>
        </p:nvSpPr>
        <p:spPr>
          <a:xfrm>
            <a:off x="708210" y="608247"/>
            <a:ext cx="11793071" cy="34336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00548D"/>
              </a:solidFill>
              <a:latin typeface=""/>
            </a:endParaRPr>
          </a:p>
        </p:txBody>
      </p:sp>
      <p:pic>
        <p:nvPicPr>
          <p:cNvPr id="5" name="Picture 4" descr="A grey and white sign with text&#10;&#10;Description automatically generated with medium confidence">
            <a:extLst>
              <a:ext uri="{FF2B5EF4-FFF2-40B4-BE49-F238E27FC236}">
                <a16:creationId xmlns:a16="http://schemas.microsoft.com/office/drawing/2014/main" id="{5B7A65B7-7531-7668-0E2F-B0C7810561B7}"/>
              </a:ext>
            </a:extLst>
          </p:cNvPr>
          <p:cNvPicPr>
            <a:picLocks noChangeAspect="1"/>
          </p:cNvPicPr>
          <p:nvPr/>
        </p:nvPicPr>
        <p:blipFill>
          <a:blip r:embed="rId3"/>
          <a:stretch>
            <a:fillRect/>
          </a:stretch>
        </p:blipFill>
        <p:spPr>
          <a:xfrm>
            <a:off x="9072230" y="520659"/>
            <a:ext cx="2546029" cy="1017903"/>
          </a:xfrm>
          <a:prstGeom prst="rect">
            <a:avLst/>
          </a:prstGeom>
        </p:spPr>
      </p:pic>
      <p:sp>
        <p:nvSpPr>
          <p:cNvPr id="6" name="Round Same-side Corner of Rectangle 5">
            <a:extLst>
              <a:ext uri="{FF2B5EF4-FFF2-40B4-BE49-F238E27FC236}">
                <a16:creationId xmlns:a16="http://schemas.microsoft.com/office/drawing/2014/main" id="{B192B804-03F8-6C4B-AE9E-A977F97B05E3}"/>
              </a:ext>
            </a:extLst>
          </p:cNvPr>
          <p:cNvSpPr/>
          <p:nvPr/>
        </p:nvSpPr>
        <p:spPr>
          <a:xfrm>
            <a:off x="1774956" y="6249753"/>
            <a:ext cx="8727198" cy="629438"/>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
              </a:rPr>
              <a:t>Inovação em Medicina e Engenharia Biomédica: Sinergias e Desafios</a:t>
            </a:r>
          </a:p>
        </p:txBody>
      </p:sp>
      <p:sp>
        <p:nvSpPr>
          <p:cNvPr id="38" name="Title 1">
            <a:extLst>
              <a:ext uri="{FF2B5EF4-FFF2-40B4-BE49-F238E27FC236}">
                <a16:creationId xmlns:a16="http://schemas.microsoft.com/office/drawing/2014/main" id="{21274A01-D767-B28E-75B7-F08F9365C2DA}"/>
              </a:ext>
            </a:extLst>
          </p:cNvPr>
          <p:cNvSpPr txBox="1">
            <a:spLocks/>
          </p:cNvSpPr>
          <p:nvPr/>
        </p:nvSpPr>
        <p:spPr>
          <a:xfrm>
            <a:off x="498863" y="659390"/>
            <a:ext cx="10515600" cy="7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48D"/>
                </a:solidFill>
                <a:latin typeface=""/>
              </a:rPr>
              <a:t>Methodology</a:t>
            </a:r>
          </a:p>
        </p:txBody>
      </p:sp>
      <p:pic>
        <p:nvPicPr>
          <p:cNvPr id="7" name="Imagem 6" descr="Uma imagem com Gráficos, círculo, símbolo, captura de ecrã&#10;&#10;Descrição gerada automaticamente">
            <a:extLst>
              <a:ext uri="{FF2B5EF4-FFF2-40B4-BE49-F238E27FC236}">
                <a16:creationId xmlns:a16="http://schemas.microsoft.com/office/drawing/2014/main" id="{01D47BA1-E028-B930-FA64-3E19915EF9EB}"/>
              </a:ext>
            </a:extLst>
          </p:cNvPr>
          <p:cNvPicPr>
            <a:picLocks noChangeAspect="1"/>
          </p:cNvPicPr>
          <p:nvPr/>
        </p:nvPicPr>
        <p:blipFill>
          <a:blip r:embed="rId4"/>
          <a:stretch>
            <a:fillRect/>
          </a:stretch>
        </p:blipFill>
        <p:spPr>
          <a:xfrm>
            <a:off x="5700251" y="3075494"/>
            <a:ext cx="733463" cy="1320868"/>
          </a:xfrm>
          <a:prstGeom prst="rect">
            <a:avLst/>
          </a:prstGeom>
        </p:spPr>
      </p:pic>
      <p:sp>
        <p:nvSpPr>
          <p:cNvPr id="13" name="Content Placeholder 2">
            <a:extLst>
              <a:ext uri="{FF2B5EF4-FFF2-40B4-BE49-F238E27FC236}">
                <a16:creationId xmlns:a16="http://schemas.microsoft.com/office/drawing/2014/main" id="{5BFD86E0-324C-6DDA-026E-AA9822A75D9E}"/>
              </a:ext>
            </a:extLst>
          </p:cNvPr>
          <p:cNvSpPr txBox="1">
            <a:spLocks/>
          </p:cNvSpPr>
          <p:nvPr/>
        </p:nvSpPr>
        <p:spPr>
          <a:xfrm>
            <a:off x="4988822" y="4486068"/>
            <a:ext cx="2214354" cy="56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
              </a:rPr>
              <a:t>Ultrasound Denoiser</a:t>
            </a:r>
          </a:p>
        </p:txBody>
      </p:sp>
      <p:grpSp>
        <p:nvGrpSpPr>
          <p:cNvPr id="47" name="Agrupar 46">
            <a:extLst>
              <a:ext uri="{FF2B5EF4-FFF2-40B4-BE49-F238E27FC236}">
                <a16:creationId xmlns:a16="http://schemas.microsoft.com/office/drawing/2014/main" id="{B047B663-93E7-1745-8B53-63FD6CC909CF}"/>
              </a:ext>
            </a:extLst>
          </p:cNvPr>
          <p:cNvGrpSpPr/>
          <p:nvPr/>
        </p:nvGrpSpPr>
        <p:grpSpPr>
          <a:xfrm>
            <a:off x="4388566" y="1826234"/>
            <a:ext cx="3389643" cy="3227725"/>
            <a:chOff x="4388566" y="1826234"/>
            <a:chExt cx="3389643" cy="3227725"/>
          </a:xfrm>
        </p:grpSpPr>
        <p:sp>
          <p:nvSpPr>
            <p:cNvPr id="48" name="Retângulo: Cantos Arredondados 47">
              <a:extLst>
                <a:ext uri="{FF2B5EF4-FFF2-40B4-BE49-F238E27FC236}">
                  <a16:creationId xmlns:a16="http://schemas.microsoft.com/office/drawing/2014/main" id="{C224A79B-C647-DE7D-35EC-270AF2A4AB9B}"/>
                </a:ext>
              </a:extLst>
            </p:cNvPr>
            <p:cNvSpPr/>
            <p:nvPr/>
          </p:nvSpPr>
          <p:spPr>
            <a:xfrm>
              <a:off x="4388567" y="1826234"/>
              <a:ext cx="3384000" cy="1296000"/>
            </a:xfrm>
            <a:prstGeom prst="roundRect">
              <a:avLst/>
            </a:prstGeom>
            <a:solidFill>
              <a:srgbClr val="5668A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9" name="Content Placeholder 2">
              <a:extLst>
                <a:ext uri="{FF2B5EF4-FFF2-40B4-BE49-F238E27FC236}">
                  <a16:creationId xmlns:a16="http://schemas.microsoft.com/office/drawing/2014/main" id="{FF3C3384-CE2C-DB9B-12D7-326634787A4C}"/>
                </a:ext>
              </a:extLst>
            </p:cNvPr>
            <p:cNvSpPr txBox="1">
              <a:spLocks/>
            </p:cNvSpPr>
            <p:nvPr/>
          </p:nvSpPr>
          <p:spPr>
            <a:xfrm>
              <a:off x="4388568" y="1930139"/>
              <a:ext cx="3383999"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900" b="1" dirty="0">
                  <a:solidFill>
                    <a:schemeClr val="bg1"/>
                  </a:solidFill>
                  <a:latin typeface=""/>
                </a:rPr>
                <a:t>Model architecture</a:t>
              </a:r>
            </a:p>
          </p:txBody>
        </p:sp>
        <p:sp>
          <p:nvSpPr>
            <p:cNvPr id="50" name="Content Placeholder 2">
              <a:extLst>
                <a:ext uri="{FF2B5EF4-FFF2-40B4-BE49-F238E27FC236}">
                  <a16:creationId xmlns:a16="http://schemas.microsoft.com/office/drawing/2014/main" id="{21218DC7-A1E0-DBB0-CF7A-831D6C46D9CE}"/>
                </a:ext>
              </a:extLst>
            </p:cNvPr>
            <p:cNvSpPr txBox="1">
              <a:spLocks/>
            </p:cNvSpPr>
            <p:nvPr/>
          </p:nvSpPr>
          <p:spPr>
            <a:xfrm>
              <a:off x="5314495" y="2240004"/>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chemeClr val="bg1"/>
                  </a:solidFill>
                  <a:latin typeface=""/>
                </a:rPr>
                <a:t>pix2pix</a:t>
              </a:r>
            </a:p>
          </p:txBody>
        </p:sp>
        <p:sp>
          <p:nvSpPr>
            <p:cNvPr id="51" name="Content Placeholder 2">
              <a:extLst>
                <a:ext uri="{FF2B5EF4-FFF2-40B4-BE49-F238E27FC236}">
                  <a16:creationId xmlns:a16="http://schemas.microsoft.com/office/drawing/2014/main" id="{FA51010E-AE2E-5D37-EB72-2C1E0722CD6B}"/>
                </a:ext>
              </a:extLst>
            </p:cNvPr>
            <p:cNvSpPr txBox="1">
              <a:spLocks/>
            </p:cNvSpPr>
            <p:nvPr/>
          </p:nvSpPr>
          <p:spPr>
            <a:xfrm>
              <a:off x="4388566" y="2726100"/>
              <a:ext cx="3389643"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100" dirty="0">
                  <a:solidFill>
                    <a:schemeClr val="bg1"/>
                  </a:solidFill>
                  <a:latin typeface=""/>
                </a:rPr>
                <a:t>GAN specialized in image-to-image translation</a:t>
              </a:r>
            </a:p>
          </p:txBody>
        </p:sp>
        <p:sp>
          <p:nvSpPr>
            <p:cNvPr id="52" name="Content Placeholder 2">
              <a:extLst>
                <a:ext uri="{FF2B5EF4-FFF2-40B4-BE49-F238E27FC236}">
                  <a16:creationId xmlns:a16="http://schemas.microsoft.com/office/drawing/2014/main" id="{5B353498-5CFB-770B-6D6F-72A0B7A4368C}"/>
                </a:ext>
              </a:extLst>
            </p:cNvPr>
            <p:cNvSpPr txBox="1">
              <a:spLocks/>
            </p:cNvSpPr>
            <p:nvPr/>
          </p:nvSpPr>
          <p:spPr>
            <a:xfrm>
              <a:off x="4988822" y="4486068"/>
              <a:ext cx="2214354" cy="56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
                </a:rPr>
                <a:t>Ultrasound Denoiser GAN</a:t>
              </a:r>
            </a:p>
          </p:txBody>
        </p:sp>
        <p:pic>
          <p:nvPicPr>
            <p:cNvPr id="53" name="Imagem 52" descr="Uma imagem com círculo, captura de ecrã, Simetria, file&#10;&#10;Descrição gerada automaticamente">
              <a:extLst>
                <a:ext uri="{FF2B5EF4-FFF2-40B4-BE49-F238E27FC236}">
                  <a16:creationId xmlns:a16="http://schemas.microsoft.com/office/drawing/2014/main" id="{F5670AA1-272A-97C1-5FCF-1BB6913EB57B}"/>
                </a:ext>
              </a:extLst>
            </p:cNvPr>
            <p:cNvPicPr>
              <a:picLocks noChangeAspect="1"/>
            </p:cNvPicPr>
            <p:nvPr/>
          </p:nvPicPr>
          <p:blipFill>
            <a:blip r:embed="rId5"/>
            <a:stretch>
              <a:fillRect/>
            </a:stretch>
          </p:blipFill>
          <p:spPr>
            <a:xfrm>
              <a:off x="5421523" y="3368951"/>
              <a:ext cx="1348952" cy="1050414"/>
            </a:xfrm>
            <a:prstGeom prst="rect">
              <a:avLst/>
            </a:prstGeom>
          </p:spPr>
        </p:pic>
      </p:grpSp>
      <p:sp>
        <p:nvSpPr>
          <p:cNvPr id="54" name="Content Placeholder 2">
            <a:extLst>
              <a:ext uri="{FF2B5EF4-FFF2-40B4-BE49-F238E27FC236}">
                <a16:creationId xmlns:a16="http://schemas.microsoft.com/office/drawing/2014/main" id="{E550B942-AF7F-EBD5-7AAE-A2034F418BF1}"/>
              </a:ext>
            </a:extLst>
          </p:cNvPr>
          <p:cNvSpPr txBox="1">
            <a:spLocks/>
          </p:cNvSpPr>
          <p:nvPr/>
        </p:nvSpPr>
        <p:spPr>
          <a:xfrm>
            <a:off x="3353443" y="1167690"/>
            <a:ext cx="5485112"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900" b="1">
                <a:latin typeface=""/>
              </a:rPr>
              <a:t>Training</a:t>
            </a:r>
            <a:endParaRPr lang="en-GB" sz="1900" b="1" dirty="0">
              <a:latin typeface=""/>
            </a:endParaRPr>
          </a:p>
        </p:txBody>
      </p:sp>
      <p:grpSp>
        <p:nvGrpSpPr>
          <p:cNvPr id="55" name="Agrupar 54">
            <a:extLst>
              <a:ext uri="{FF2B5EF4-FFF2-40B4-BE49-F238E27FC236}">
                <a16:creationId xmlns:a16="http://schemas.microsoft.com/office/drawing/2014/main" id="{F492B0E0-FB86-352D-6CF0-FFBE03DFBC5B}"/>
              </a:ext>
            </a:extLst>
          </p:cNvPr>
          <p:cNvGrpSpPr/>
          <p:nvPr/>
        </p:nvGrpSpPr>
        <p:grpSpPr>
          <a:xfrm>
            <a:off x="2809202" y="1544023"/>
            <a:ext cx="6573595" cy="4489653"/>
            <a:chOff x="2809202" y="1544023"/>
            <a:chExt cx="6573595" cy="4489653"/>
          </a:xfrm>
        </p:grpSpPr>
        <p:pic>
          <p:nvPicPr>
            <p:cNvPr id="56" name="Imagem 55" descr="Uma imagem com Imagiologia médica, radiologia, médico, película de raio X&#10;&#10;Descrição gerada automaticamente">
              <a:extLst>
                <a:ext uri="{FF2B5EF4-FFF2-40B4-BE49-F238E27FC236}">
                  <a16:creationId xmlns:a16="http://schemas.microsoft.com/office/drawing/2014/main" id="{9D4BEAD8-939C-DFBC-522A-CBA0D4E69E30}"/>
                </a:ext>
              </a:extLst>
            </p:cNvPr>
            <p:cNvPicPr>
              <a:picLocks noChangeAspect="1"/>
            </p:cNvPicPr>
            <p:nvPr/>
          </p:nvPicPr>
          <p:blipFill>
            <a:blip r:embed="rId6"/>
            <a:stretch>
              <a:fillRect/>
            </a:stretch>
          </p:blipFill>
          <p:spPr>
            <a:xfrm>
              <a:off x="2809202" y="1544023"/>
              <a:ext cx="6573595" cy="4489653"/>
            </a:xfrm>
            <a:prstGeom prst="rect">
              <a:avLst/>
            </a:prstGeom>
          </p:spPr>
        </p:pic>
        <p:grpSp>
          <p:nvGrpSpPr>
            <p:cNvPr id="57" name="Agrupar 56">
              <a:extLst>
                <a:ext uri="{FF2B5EF4-FFF2-40B4-BE49-F238E27FC236}">
                  <a16:creationId xmlns:a16="http://schemas.microsoft.com/office/drawing/2014/main" id="{67B2B659-1E6C-FE2D-9EA4-14CB62049CB3}"/>
                </a:ext>
              </a:extLst>
            </p:cNvPr>
            <p:cNvGrpSpPr/>
            <p:nvPr/>
          </p:nvGrpSpPr>
          <p:grpSpPr>
            <a:xfrm>
              <a:off x="4988822" y="3368951"/>
              <a:ext cx="2214354" cy="1685008"/>
              <a:chOff x="4988822" y="3368951"/>
              <a:chExt cx="2214354" cy="1685008"/>
            </a:xfrm>
          </p:grpSpPr>
          <p:sp>
            <p:nvSpPr>
              <p:cNvPr id="58" name="Content Placeholder 2">
                <a:extLst>
                  <a:ext uri="{FF2B5EF4-FFF2-40B4-BE49-F238E27FC236}">
                    <a16:creationId xmlns:a16="http://schemas.microsoft.com/office/drawing/2014/main" id="{93D195C3-2E4E-6D11-4BBC-41BEE574110C}"/>
                  </a:ext>
                </a:extLst>
              </p:cNvPr>
              <p:cNvSpPr txBox="1">
                <a:spLocks/>
              </p:cNvSpPr>
              <p:nvPr/>
            </p:nvSpPr>
            <p:spPr>
              <a:xfrm>
                <a:off x="4988822" y="4486068"/>
                <a:ext cx="2214354" cy="56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
                  </a:rPr>
                  <a:t>Ultrasound Denoiser GAN</a:t>
                </a:r>
              </a:p>
            </p:txBody>
          </p:sp>
          <p:pic>
            <p:nvPicPr>
              <p:cNvPr id="59" name="Imagem 58" descr="Uma imagem com círculo, captura de ecrã, Simetria, file&#10;&#10;Descrição gerada automaticamente">
                <a:extLst>
                  <a:ext uri="{FF2B5EF4-FFF2-40B4-BE49-F238E27FC236}">
                    <a16:creationId xmlns:a16="http://schemas.microsoft.com/office/drawing/2014/main" id="{85EC0105-BD25-89FB-E052-246023E06A8D}"/>
                  </a:ext>
                </a:extLst>
              </p:cNvPr>
              <p:cNvPicPr>
                <a:picLocks noChangeAspect="1"/>
              </p:cNvPicPr>
              <p:nvPr/>
            </p:nvPicPr>
            <p:blipFill>
              <a:blip r:embed="rId5"/>
              <a:stretch>
                <a:fillRect/>
              </a:stretch>
            </p:blipFill>
            <p:spPr>
              <a:xfrm>
                <a:off x="5421523" y="3368951"/>
                <a:ext cx="1348952" cy="1050414"/>
              </a:xfrm>
              <a:prstGeom prst="rect">
                <a:avLst/>
              </a:prstGeom>
            </p:spPr>
          </p:pic>
        </p:grpSp>
      </p:grpSp>
      <p:grpSp>
        <p:nvGrpSpPr>
          <p:cNvPr id="60" name="Agrupar 59">
            <a:extLst>
              <a:ext uri="{FF2B5EF4-FFF2-40B4-BE49-F238E27FC236}">
                <a16:creationId xmlns:a16="http://schemas.microsoft.com/office/drawing/2014/main" id="{FDDEA847-79C8-9A1F-3A8E-2F53F0692DA8}"/>
              </a:ext>
            </a:extLst>
          </p:cNvPr>
          <p:cNvGrpSpPr/>
          <p:nvPr/>
        </p:nvGrpSpPr>
        <p:grpSpPr>
          <a:xfrm>
            <a:off x="1673556" y="3255995"/>
            <a:ext cx="8828598" cy="1797964"/>
            <a:chOff x="1673556" y="3255995"/>
            <a:chExt cx="8828598" cy="1797964"/>
          </a:xfrm>
        </p:grpSpPr>
        <p:sp>
          <p:nvSpPr>
            <p:cNvPr id="61" name="Content Placeholder 2">
              <a:extLst>
                <a:ext uri="{FF2B5EF4-FFF2-40B4-BE49-F238E27FC236}">
                  <a16:creationId xmlns:a16="http://schemas.microsoft.com/office/drawing/2014/main" id="{639F144D-279D-E2C1-C365-B8F7CF6D5FD7}"/>
                </a:ext>
              </a:extLst>
            </p:cNvPr>
            <p:cNvSpPr txBox="1">
              <a:spLocks/>
            </p:cNvSpPr>
            <p:nvPr/>
          </p:nvSpPr>
          <p:spPr>
            <a:xfrm>
              <a:off x="4988822" y="4486068"/>
              <a:ext cx="2214354" cy="56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
                </a:rPr>
                <a:t>Ultrasound Denoiser GAN</a:t>
              </a:r>
            </a:p>
          </p:txBody>
        </p:sp>
        <p:pic>
          <p:nvPicPr>
            <p:cNvPr id="62" name="Imagem 61" descr="Uma imagem com círculo, captura de ecrã, padrão, Simetria&#10;&#10;Descrição gerada automaticamente">
              <a:extLst>
                <a:ext uri="{FF2B5EF4-FFF2-40B4-BE49-F238E27FC236}">
                  <a16:creationId xmlns:a16="http://schemas.microsoft.com/office/drawing/2014/main" id="{508E5C76-AB7C-A14F-0A09-D9E38D466625}"/>
                </a:ext>
              </a:extLst>
            </p:cNvPr>
            <p:cNvPicPr>
              <a:picLocks noChangeAspect="1"/>
            </p:cNvPicPr>
            <p:nvPr/>
          </p:nvPicPr>
          <p:blipFill>
            <a:blip r:embed="rId7"/>
            <a:stretch>
              <a:fillRect/>
            </a:stretch>
          </p:blipFill>
          <p:spPr>
            <a:xfrm>
              <a:off x="5421523" y="3368951"/>
              <a:ext cx="1348952" cy="1048202"/>
            </a:xfrm>
            <a:prstGeom prst="rect">
              <a:avLst/>
            </a:prstGeom>
          </p:spPr>
        </p:pic>
        <p:sp>
          <p:nvSpPr>
            <p:cNvPr id="63" name="Retângulo: Cantos Arredondados 62">
              <a:extLst>
                <a:ext uri="{FF2B5EF4-FFF2-40B4-BE49-F238E27FC236}">
                  <a16:creationId xmlns:a16="http://schemas.microsoft.com/office/drawing/2014/main" id="{C1D6489F-0A7E-31AC-8A3B-D87A6DDBBE4B}"/>
                </a:ext>
              </a:extLst>
            </p:cNvPr>
            <p:cNvSpPr/>
            <p:nvPr/>
          </p:nvSpPr>
          <p:spPr>
            <a:xfrm>
              <a:off x="7118154" y="3255995"/>
              <a:ext cx="3384000" cy="1296000"/>
            </a:xfrm>
            <a:prstGeom prst="roundRect">
              <a:avLst/>
            </a:prstGeom>
            <a:solidFill>
              <a:srgbClr val="34A2B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4" name="Content Placeholder 2">
              <a:extLst>
                <a:ext uri="{FF2B5EF4-FFF2-40B4-BE49-F238E27FC236}">
                  <a16:creationId xmlns:a16="http://schemas.microsoft.com/office/drawing/2014/main" id="{3907AC54-45A6-694D-F46F-C1745C1FAD46}"/>
                </a:ext>
              </a:extLst>
            </p:cNvPr>
            <p:cNvSpPr txBox="1">
              <a:spLocks/>
            </p:cNvSpPr>
            <p:nvPr/>
          </p:nvSpPr>
          <p:spPr>
            <a:xfrm>
              <a:off x="7118155" y="3364888"/>
              <a:ext cx="3357038" cy="654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900" b="1" dirty="0">
                  <a:solidFill>
                    <a:schemeClr val="bg1"/>
                  </a:solidFill>
                  <a:latin typeface=""/>
                </a:rPr>
                <a:t>State-of-the-art denoisers</a:t>
              </a:r>
            </a:p>
          </p:txBody>
        </p:sp>
        <p:sp>
          <p:nvSpPr>
            <p:cNvPr id="65" name="Content Placeholder 2">
              <a:extLst>
                <a:ext uri="{FF2B5EF4-FFF2-40B4-BE49-F238E27FC236}">
                  <a16:creationId xmlns:a16="http://schemas.microsoft.com/office/drawing/2014/main" id="{90539590-70B9-19CB-A4EF-B16FEDFE911E}"/>
                </a:ext>
              </a:extLst>
            </p:cNvPr>
            <p:cNvSpPr txBox="1">
              <a:spLocks/>
            </p:cNvSpPr>
            <p:nvPr/>
          </p:nvSpPr>
          <p:spPr>
            <a:xfrm>
              <a:off x="7518136" y="3802066"/>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a:solidFill>
                    <a:schemeClr val="bg1"/>
                  </a:solidFill>
                  <a:latin typeface=""/>
                </a:rPr>
                <a:t>RegGAN</a:t>
              </a:r>
              <a:endParaRPr lang="en-GB" sz="1600" dirty="0">
                <a:solidFill>
                  <a:schemeClr val="bg1"/>
                </a:solidFill>
                <a:latin typeface=""/>
              </a:endParaRPr>
            </a:p>
          </p:txBody>
        </p:sp>
        <p:sp>
          <p:nvSpPr>
            <p:cNvPr id="66" name="Content Placeholder 2">
              <a:extLst>
                <a:ext uri="{FF2B5EF4-FFF2-40B4-BE49-F238E27FC236}">
                  <a16:creationId xmlns:a16="http://schemas.microsoft.com/office/drawing/2014/main" id="{83B337C4-944B-4BF5-6DD7-7A4673FF23AD}"/>
                </a:ext>
              </a:extLst>
            </p:cNvPr>
            <p:cNvSpPr txBox="1">
              <a:spLocks/>
            </p:cNvSpPr>
            <p:nvPr/>
          </p:nvSpPr>
          <p:spPr>
            <a:xfrm>
              <a:off x="7529762" y="4101643"/>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De-</a:t>
              </a:r>
              <a:r>
                <a:rPr lang="en-GB" sz="1600" dirty="0" err="1">
                  <a:solidFill>
                    <a:schemeClr val="bg1"/>
                  </a:solidFill>
                  <a:latin typeface=""/>
                </a:rPr>
                <a:t>QuIP</a:t>
              </a:r>
              <a:endParaRPr lang="en-GB" sz="1600" dirty="0">
                <a:solidFill>
                  <a:schemeClr val="bg1"/>
                </a:solidFill>
                <a:latin typeface=""/>
              </a:endParaRPr>
            </a:p>
          </p:txBody>
        </p:sp>
        <p:sp>
          <p:nvSpPr>
            <p:cNvPr id="67" name="Content Placeholder 2">
              <a:extLst>
                <a:ext uri="{FF2B5EF4-FFF2-40B4-BE49-F238E27FC236}">
                  <a16:creationId xmlns:a16="http://schemas.microsoft.com/office/drawing/2014/main" id="{5FB8D278-203D-580D-2BA3-FCCEA67D256E}"/>
                </a:ext>
              </a:extLst>
            </p:cNvPr>
            <p:cNvSpPr txBox="1">
              <a:spLocks/>
            </p:cNvSpPr>
            <p:nvPr/>
          </p:nvSpPr>
          <p:spPr>
            <a:xfrm>
              <a:off x="8798057" y="3808798"/>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OBNLM</a:t>
              </a:r>
            </a:p>
          </p:txBody>
        </p:sp>
        <p:sp>
          <p:nvSpPr>
            <p:cNvPr id="68" name="Content Placeholder 2">
              <a:extLst>
                <a:ext uri="{FF2B5EF4-FFF2-40B4-BE49-F238E27FC236}">
                  <a16:creationId xmlns:a16="http://schemas.microsoft.com/office/drawing/2014/main" id="{E0DA2020-B644-4D28-F16E-62373C0BBE37}"/>
                </a:ext>
              </a:extLst>
            </p:cNvPr>
            <p:cNvSpPr txBox="1">
              <a:spLocks/>
            </p:cNvSpPr>
            <p:nvPr/>
          </p:nvSpPr>
          <p:spPr>
            <a:xfrm>
              <a:off x="8806109" y="4096196"/>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TVHTVM</a:t>
              </a:r>
            </a:p>
          </p:txBody>
        </p:sp>
        <p:sp>
          <p:nvSpPr>
            <p:cNvPr id="69" name="Retângulo: Cantos Arredondados 68">
              <a:extLst>
                <a:ext uri="{FF2B5EF4-FFF2-40B4-BE49-F238E27FC236}">
                  <a16:creationId xmlns:a16="http://schemas.microsoft.com/office/drawing/2014/main" id="{4A1079F4-DDE0-8017-9066-F8E53C40BE33}"/>
                </a:ext>
              </a:extLst>
            </p:cNvPr>
            <p:cNvSpPr/>
            <p:nvPr/>
          </p:nvSpPr>
          <p:spPr>
            <a:xfrm>
              <a:off x="1687466" y="3255995"/>
              <a:ext cx="3384000" cy="1296000"/>
            </a:xfrm>
            <a:prstGeom prst="roundRect">
              <a:avLst/>
            </a:prstGeom>
            <a:solidFill>
              <a:srgbClr val="3477A6">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70" name="Content Placeholder 2">
              <a:extLst>
                <a:ext uri="{FF2B5EF4-FFF2-40B4-BE49-F238E27FC236}">
                  <a16:creationId xmlns:a16="http://schemas.microsoft.com/office/drawing/2014/main" id="{37624553-1450-3347-BE39-7135E9EF4A2D}"/>
                </a:ext>
              </a:extLst>
            </p:cNvPr>
            <p:cNvSpPr txBox="1">
              <a:spLocks/>
            </p:cNvSpPr>
            <p:nvPr/>
          </p:nvSpPr>
          <p:spPr>
            <a:xfrm>
              <a:off x="1673556" y="3349181"/>
              <a:ext cx="3358336"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900" b="1" dirty="0">
                  <a:solidFill>
                    <a:schemeClr val="bg1"/>
                  </a:solidFill>
                  <a:latin typeface=""/>
                </a:rPr>
                <a:t>Evaluation Criteria</a:t>
              </a:r>
            </a:p>
          </p:txBody>
        </p:sp>
        <p:sp>
          <p:nvSpPr>
            <p:cNvPr id="71" name="Content Placeholder 2">
              <a:extLst>
                <a:ext uri="{FF2B5EF4-FFF2-40B4-BE49-F238E27FC236}">
                  <a16:creationId xmlns:a16="http://schemas.microsoft.com/office/drawing/2014/main" id="{AA16A1A7-AB7B-105C-ACC0-279CD820E09A}"/>
                </a:ext>
              </a:extLst>
            </p:cNvPr>
            <p:cNvSpPr txBox="1">
              <a:spLocks/>
            </p:cNvSpPr>
            <p:nvPr/>
          </p:nvSpPr>
          <p:spPr>
            <a:xfrm>
              <a:off x="2160635" y="3785948"/>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MAE</a:t>
              </a:r>
            </a:p>
          </p:txBody>
        </p:sp>
        <p:sp>
          <p:nvSpPr>
            <p:cNvPr id="72" name="Content Placeholder 2">
              <a:extLst>
                <a:ext uri="{FF2B5EF4-FFF2-40B4-BE49-F238E27FC236}">
                  <a16:creationId xmlns:a16="http://schemas.microsoft.com/office/drawing/2014/main" id="{C96FFE72-A290-77EE-A255-8D712CBBE078}"/>
                </a:ext>
              </a:extLst>
            </p:cNvPr>
            <p:cNvSpPr txBox="1">
              <a:spLocks/>
            </p:cNvSpPr>
            <p:nvPr/>
          </p:nvSpPr>
          <p:spPr>
            <a:xfrm>
              <a:off x="2157179" y="4061235"/>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RMSE</a:t>
              </a:r>
            </a:p>
          </p:txBody>
        </p:sp>
        <p:sp>
          <p:nvSpPr>
            <p:cNvPr id="73" name="Content Placeholder 2">
              <a:extLst>
                <a:ext uri="{FF2B5EF4-FFF2-40B4-BE49-F238E27FC236}">
                  <a16:creationId xmlns:a16="http://schemas.microsoft.com/office/drawing/2014/main" id="{6A76E88F-D3B3-AFF1-B56A-7A8DB14DFBC8}"/>
                </a:ext>
              </a:extLst>
            </p:cNvPr>
            <p:cNvSpPr txBox="1">
              <a:spLocks/>
            </p:cNvSpPr>
            <p:nvPr/>
          </p:nvSpPr>
          <p:spPr>
            <a:xfrm>
              <a:off x="3240088" y="3781589"/>
              <a:ext cx="1486711"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PSNR</a:t>
              </a:r>
            </a:p>
          </p:txBody>
        </p:sp>
        <p:sp>
          <p:nvSpPr>
            <p:cNvPr id="74" name="Content Placeholder 2">
              <a:extLst>
                <a:ext uri="{FF2B5EF4-FFF2-40B4-BE49-F238E27FC236}">
                  <a16:creationId xmlns:a16="http://schemas.microsoft.com/office/drawing/2014/main" id="{9B0EAB78-41ED-9BEB-0A7F-418316A410FA}"/>
                </a:ext>
              </a:extLst>
            </p:cNvPr>
            <p:cNvSpPr txBox="1">
              <a:spLocks/>
            </p:cNvSpPr>
            <p:nvPr/>
          </p:nvSpPr>
          <p:spPr>
            <a:xfrm>
              <a:off x="3240088" y="4081091"/>
              <a:ext cx="1744779"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chemeClr val="bg1"/>
                  </a:solidFill>
                  <a:latin typeface=""/>
                </a:rPr>
                <a:t>BRISQUE</a:t>
              </a:r>
            </a:p>
          </p:txBody>
        </p:sp>
      </p:grpSp>
    </p:spTree>
    <p:extLst>
      <p:ext uri="{BB962C8B-B14F-4D97-AF65-F5344CB8AC3E}">
        <p14:creationId xmlns:p14="http://schemas.microsoft.com/office/powerpoint/2010/main" val="37017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7"/>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5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5"/>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36FA3-3497-01D9-257C-CE3E03C1F2E7}"/>
              </a:ext>
            </a:extLst>
          </p:cNvPr>
          <p:cNvSpPr txBox="1">
            <a:spLocks/>
          </p:cNvSpPr>
          <p:nvPr/>
        </p:nvSpPr>
        <p:spPr>
          <a:xfrm>
            <a:off x="708210" y="608247"/>
            <a:ext cx="11793071" cy="34336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00548D"/>
              </a:solidFill>
              <a:latin typeface=""/>
            </a:endParaRPr>
          </a:p>
        </p:txBody>
      </p:sp>
      <p:pic>
        <p:nvPicPr>
          <p:cNvPr id="5" name="Picture 4" descr="A grey and white sign with text&#10;&#10;Description automatically generated with medium confidence">
            <a:extLst>
              <a:ext uri="{FF2B5EF4-FFF2-40B4-BE49-F238E27FC236}">
                <a16:creationId xmlns:a16="http://schemas.microsoft.com/office/drawing/2014/main" id="{5B7A65B7-7531-7668-0E2F-B0C7810561B7}"/>
              </a:ext>
            </a:extLst>
          </p:cNvPr>
          <p:cNvPicPr>
            <a:picLocks noChangeAspect="1"/>
          </p:cNvPicPr>
          <p:nvPr/>
        </p:nvPicPr>
        <p:blipFill>
          <a:blip r:embed="rId3"/>
          <a:stretch>
            <a:fillRect/>
          </a:stretch>
        </p:blipFill>
        <p:spPr>
          <a:xfrm>
            <a:off x="9072230" y="520659"/>
            <a:ext cx="2546029" cy="1017903"/>
          </a:xfrm>
          <a:prstGeom prst="rect">
            <a:avLst/>
          </a:prstGeom>
        </p:spPr>
      </p:pic>
      <p:sp>
        <p:nvSpPr>
          <p:cNvPr id="6" name="Round Same-side Corner of Rectangle 5">
            <a:extLst>
              <a:ext uri="{FF2B5EF4-FFF2-40B4-BE49-F238E27FC236}">
                <a16:creationId xmlns:a16="http://schemas.microsoft.com/office/drawing/2014/main" id="{B192B804-03F8-6C4B-AE9E-A977F97B05E3}"/>
              </a:ext>
            </a:extLst>
          </p:cNvPr>
          <p:cNvSpPr/>
          <p:nvPr/>
        </p:nvSpPr>
        <p:spPr>
          <a:xfrm>
            <a:off x="1774956" y="6249753"/>
            <a:ext cx="8727198" cy="629438"/>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
              </a:rPr>
              <a:t>Inovação em Medicina e Engenharia Biomédica: Sinergias e Desafios</a:t>
            </a:r>
          </a:p>
        </p:txBody>
      </p:sp>
      <p:pic>
        <p:nvPicPr>
          <p:cNvPr id="9" name="Imagem 8" descr="Uma imagem com Imagiologia médica, película de raio X, radiologia, Radiografia médica&#10;&#10;Descrição gerada automaticamente">
            <a:extLst>
              <a:ext uri="{FF2B5EF4-FFF2-40B4-BE49-F238E27FC236}">
                <a16:creationId xmlns:a16="http://schemas.microsoft.com/office/drawing/2014/main" id="{D7D7AF3E-52EB-EB3B-449D-C34E9C8D26AF}"/>
              </a:ext>
            </a:extLst>
          </p:cNvPr>
          <p:cNvPicPr>
            <a:picLocks noChangeAspect="1"/>
          </p:cNvPicPr>
          <p:nvPr/>
        </p:nvPicPr>
        <p:blipFill>
          <a:blip r:embed="rId4"/>
          <a:stretch>
            <a:fillRect/>
          </a:stretch>
        </p:blipFill>
        <p:spPr>
          <a:xfrm>
            <a:off x="573741" y="2030681"/>
            <a:ext cx="8414808" cy="3402729"/>
          </a:xfrm>
          <a:prstGeom prst="rect">
            <a:avLst/>
          </a:prstGeom>
        </p:spPr>
      </p:pic>
      <p:sp>
        <p:nvSpPr>
          <p:cNvPr id="10" name="Content Placeholder 2">
            <a:extLst>
              <a:ext uri="{FF2B5EF4-FFF2-40B4-BE49-F238E27FC236}">
                <a16:creationId xmlns:a16="http://schemas.microsoft.com/office/drawing/2014/main" id="{8F165764-806E-30BA-D986-4CF117377055}"/>
              </a:ext>
            </a:extLst>
          </p:cNvPr>
          <p:cNvSpPr txBox="1">
            <a:spLocks/>
          </p:cNvSpPr>
          <p:nvPr/>
        </p:nvSpPr>
        <p:spPr>
          <a:xfrm>
            <a:off x="464820" y="5557816"/>
            <a:ext cx="8523729" cy="431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GB" sz="800" b="1" dirty="0">
                <a:latin typeface=""/>
              </a:rPr>
              <a:t>Fig. 3</a:t>
            </a:r>
            <a:r>
              <a:rPr lang="en-GB" sz="800" dirty="0">
                <a:latin typeface=""/>
              </a:rPr>
              <a:t>: </a:t>
            </a:r>
            <a:r>
              <a:rPr lang="en-US" sz="800" dirty="0">
                <a:latin typeface=""/>
              </a:rPr>
              <a:t>Denoising of medical ultrasound images using the proposed denoiser GAN. The denoised results resemble MRI images due to the cross modality transfer learning framework of this work. The integrity of anatomical structures is preserved, speckle noise is significantly reduced and reconstruction artifacts are avoided, also performing better than other state-of-the-art denoisers under several quantitative metrics.</a:t>
            </a:r>
            <a:endParaRPr lang="en-GB" sz="800" dirty="0">
              <a:latin typeface=""/>
            </a:endParaRPr>
          </a:p>
        </p:txBody>
      </p:sp>
      <p:sp>
        <p:nvSpPr>
          <p:cNvPr id="17" name="Retângulo: Cantos Arredondados 16">
            <a:extLst>
              <a:ext uri="{FF2B5EF4-FFF2-40B4-BE49-F238E27FC236}">
                <a16:creationId xmlns:a16="http://schemas.microsoft.com/office/drawing/2014/main" id="{1F49807E-37DD-44B5-F184-C36093D0B1EC}"/>
              </a:ext>
            </a:extLst>
          </p:cNvPr>
          <p:cNvSpPr/>
          <p:nvPr/>
        </p:nvSpPr>
        <p:spPr>
          <a:xfrm>
            <a:off x="9300938" y="3861268"/>
            <a:ext cx="2312509" cy="705600"/>
          </a:xfrm>
          <a:prstGeom prst="roundRect">
            <a:avLst/>
          </a:prstGeom>
          <a:solidFill>
            <a:srgbClr val="34A2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tângulo: Cantos Arredondados 17">
            <a:extLst>
              <a:ext uri="{FF2B5EF4-FFF2-40B4-BE49-F238E27FC236}">
                <a16:creationId xmlns:a16="http://schemas.microsoft.com/office/drawing/2014/main" id="{09B2E32D-769F-D8CC-D698-7941269ECFD7}"/>
              </a:ext>
            </a:extLst>
          </p:cNvPr>
          <p:cNvSpPr/>
          <p:nvPr/>
        </p:nvSpPr>
        <p:spPr>
          <a:xfrm>
            <a:off x="9300938" y="4726226"/>
            <a:ext cx="2312509" cy="705600"/>
          </a:xfrm>
          <a:prstGeom prst="roundRect">
            <a:avLst/>
          </a:prstGeom>
          <a:solidFill>
            <a:srgbClr val="5668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tângulo: Cantos Arredondados 18">
            <a:extLst>
              <a:ext uri="{FF2B5EF4-FFF2-40B4-BE49-F238E27FC236}">
                <a16:creationId xmlns:a16="http://schemas.microsoft.com/office/drawing/2014/main" id="{CD828A11-088A-5A2C-AE8E-23D51B56E78A}"/>
              </a:ext>
            </a:extLst>
          </p:cNvPr>
          <p:cNvSpPr/>
          <p:nvPr/>
        </p:nvSpPr>
        <p:spPr>
          <a:xfrm>
            <a:off x="9294586" y="3007313"/>
            <a:ext cx="2318861" cy="705600"/>
          </a:xfrm>
          <a:prstGeom prst="roundRect">
            <a:avLst/>
          </a:prstGeom>
          <a:solidFill>
            <a:srgbClr val="0F41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tângulo: Cantos Arredondados 19">
            <a:extLst>
              <a:ext uri="{FF2B5EF4-FFF2-40B4-BE49-F238E27FC236}">
                <a16:creationId xmlns:a16="http://schemas.microsoft.com/office/drawing/2014/main" id="{6B8CB985-78D4-B2F9-8AB9-461EBF966B30}"/>
              </a:ext>
            </a:extLst>
          </p:cNvPr>
          <p:cNvSpPr/>
          <p:nvPr/>
        </p:nvSpPr>
        <p:spPr>
          <a:xfrm>
            <a:off x="9294587" y="2153040"/>
            <a:ext cx="2318861" cy="705600"/>
          </a:xfrm>
          <a:prstGeom prst="roundRect">
            <a:avLst/>
          </a:prstGeom>
          <a:solidFill>
            <a:srgbClr val="3477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CaixaDeTexto 21">
            <a:extLst>
              <a:ext uri="{FF2B5EF4-FFF2-40B4-BE49-F238E27FC236}">
                <a16:creationId xmlns:a16="http://schemas.microsoft.com/office/drawing/2014/main" id="{5428E2AA-3480-F298-7E12-5476FCDA66E4}"/>
              </a:ext>
            </a:extLst>
          </p:cNvPr>
          <p:cNvSpPr txBox="1"/>
          <p:nvPr/>
        </p:nvSpPr>
        <p:spPr>
          <a:xfrm>
            <a:off x="9300938" y="2216454"/>
            <a:ext cx="2312510" cy="720000"/>
          </a:xfrm>
          <a:prstGeom prst="rect">
            <a:avLst/>
          </a:prstGeom>
          <a:noFill/>
        </p:spPr>
        <p:txBody>
          <a:bodyPr wrap="square">
            <a:spAutoFit/>
          </a:bodyPr>
          <a:lstStyle/>
          <a:p>
            <a:pPr algn="ctr"/>
            <a:r>
              <a:rPr lang="pt-PT" sz="1600" b="0" i="0" u="none" strike="noStrike" baseline="0" dirty="0" err="1">
                <a:solidFill>
                  <a:schemeClr val="bg1"/>
                </a:solidFill>
                <a:latin typeface="Arial" panose="020B0604020202020204" pitchFamily="34" charset="0"/>
              </a:rPr>
              <a:t>Speckle</a:t>
            </a:r>
            <a:r>
              <a:rPr lang="pt-PT" sz="1600" b="0" i="0" u="none" strike="noStrike" baseline="0" dirty="0">
                <a:solidFill>
                  <a:schemeClr val="bg1"/>
                </a:solidFill>
                <a:latin typeface="Arial" panose="020B0604020202020204" pitchFamily="34" charset="0"/>
              </a:rPr>
              <a:t> noise </a:t>
            </a:r>
            <a:r>
              <a:rPr lang="pt-PT" sz="1600" b="1" i="0" u="none" strike="noStrike" baseline="0" dirty="0" err="1">
                <a:solidFill>
                  <a:schemeClr val="bg1"/>
                </a:solidFill>
                <a:latin typeface="Arial" panose="020B0604020202020204" pitchFamily="34" charset="0"/>
              </a:rPr>
              <a:t>reduction</a:t>
            </a:r>
            <a:endParaRPr lang="pt-PT" sz="1600" b="1" i="0" u="none" strike="noStrike" baseline="0" dirty="0">
              <a:solidFill>
                <a:schemeClr val="bg1"/>
              </a:solidFill>
              <a:latin typeface="Arial" panose="020B0604020202020204" pitchFamily="34" charset="0"/>
            </a:endParaRPr>
          </a:p>
        </p:txBody>
      </p:sp>
      <p:sp>
        <p:nvSpPr>
          <p:cNvPr id="24" name="CaixaDeTexto 23">
            <a:extLst>
              <a:ext uri="{FF2B5EF4-FFF2-40B4-BE49-F238E27FC236}">
                <a16:creationId xmlns:a16="http://schemas.microsoft.com/office/drawing/2014/main" id="{936063F6-63E2-7E9E-3A6F-47EA9FB81B4E}"/>
              </a:ext>
            </a:extLst>
          </p:cNvPr>
          <p:cNvSpPr txBox="1"/>
          <p:nvPr/>
        </p:nvSpPr>
        <p:spPr>
          <a:xfrm>
            <a:off x="9300938" y="3064397"/>
            <a:ext cx="2312509" cy="691200"/>
          </a:xfrm>
          <a:prstGeom prst="rect">
            <a:avLst/>
          </a:prstGeom>
          <a:noFill/>
        </p:spPr>
        <p:txBody>
          <a:bodyPr wrap="square">
            <a:spAutoFit/>
          </a:bodyPr>
          <a:lstStyle/>
          <a:p>
            <a:pPr algn="ctr"/>
            <a:r>
              <a:rPr lang="pt-PT" sz="1600" b="1" i="0" u="none" strike="noStrike" baseline="0" dirty="0" err="1">
                <a:solidFill>
                  <a:schemeClr val="bg1"/>
                </a:solidFill>
                <a:latin typeface="Arial" panose="020B0604020202020204" pitchFamily="34" charset="0"/>
              </a:rPr>
              <a:t>integrity</a:t>
            </a:r>
            <a:r>
              <a:rPr lang="pt-PT" sz="1600" b="0" i="0" u="none" strike="noStrike" baseline="0" dirty="0">
                <a:solidFill>
                  <a:schemeClr val="bg1"/>
                </a:solidFill>
                <a:latin typeface="Arial" panose="020B0604020202020204" pitchFamily="34" charset="0"/>
              </a:rPr>
              <a:t> of </a:t>
            </a:r>
            <a:r>
              <a:rPr lang="pt-PT" sz="1600" b="0" i="0" u="none" strike="noStrike" baseline="0" dirty="0" err="1">
                <a:solidFill>
                  <a:schemeClr val="bg1"/>
                </a:solidFill>
                <a:latin typeface="Arial" panose="020B0604020202020204" pitchFamily="34" charset="0"/>
              </a:rPr>
              <a:t>anatomical</a:t>
            </a:r>
            <a:r>
              <a:rPr lang="pt-PT" sz="1600" b="0" i="0" u="none" strike="noStrike" baseline="0" dirty="0">
                <a:solidFill>
                  <a:schemeClr val="bg1"/>
                </a:solidFill>
                <a:latin typeface="Arial" panose="020B0604020202020204" pitchFamily="34" charset="0"/>
              </a:rPr>
              <a:t> </a:t>
            </a:r>
            <a:r>
              <a:rPr lang="pt-PT" sz="1600" b="0" i="0" u="none" strike="noStrike" baseline="0" dirty="0" err="1">
                <a:solidFill>
                  <a:schemeClr val="bg1"/>
                </a:solidFill>
                <a:latin typeface="Arial" panose="020B0604020202020204" pitchFamily="34" charset="0"/>
              </a:rPr>
              <a:t>structures</a:t>
            </a:r>
            <a:r>
              <a:rPr lang="pt-PT" sz="1600" b="0" i="0" u="none" strike="noStrike" baseline="0" dirty="0">
                <a:solidFill>
                  <a:schemeClr val="bg1"/>
                </a:solidFill>
                <a:latin typeface="Arial" panose="020B0604020202020204" pitchFamily="34" charset="0"/>
              </a:rPr>
              <a:t> </a:t>
            </a:r>
            <a:r>
              <a:rPr lang="pt-PT" sz="1600" b="1" i="0" u="none" strike="noStrike" baseline="0" dirty="0" err="1">
                <a:solidFill>
                  <a:schemeClr val="bg1"/>
                </a:solidFill>
                <a:latin typeface="Arial" panose="020B0604020202020204" pitchFamily="34" charset="0"/>
              </a:rPr>
              <a:t>preserved</a:t>
            </a:r>
            <a:endParaRPr lang="pt-PT" sz="1600" b="1" i="0" u="none" strike="noStrike" baseline="0" dirty="0">
              <a:solidFill>
                <a:schemeClr val="bg1"/>
              </a:solidFill>
              <a:latin typeface="Arial" panose="020B0604020202020204" pitchFamily="34" charset="0"/>
            </a:endParaRPr>
          </a:p>
        </p:txBody>
      </p:sp>
      <p:sp>
        <p:nvSpPr>
          <p:cNvPr id="25" name="CaixaDeTexto 24">
            <a:extLst>
              <a:ext uri="{FF2B5EF4-FFF2-40B4-BE49-F238E27FC236}">
                <a16:creationId xmlns:a16="http://schemas.microsoft.com/office/drawing/2014/main" id="{D89F13B0-0FEA-642C-920E-3000EC527FDA}"/>
              </a:ext>
            </a:extLst>
          </p:cNvPr>
          <p:cNvSpPr txBox="1"/>
          <p:nvPr/>
        </p:nvSpPr>
        <p:spPr>
          <a:xfrm>
            <a:off x="9300938" y="4035566"/>
            <a:ext cx="2312509" cy="338554"/>
          </a:xfrm>
          <a:prstGeom prst="rect">
            <a:avLst/>
          </a:prstGeom>
          <a:noFill/>
        </p:spPr>
        <p:txBody>
          <a:bodyPr wrap="square">
            <a:spAutoFit/>
          </a:bodyPr>
          <a:lstStyle/>
          <a:p>
            <a:pPr algn="ctr"/>
            <a:r>
              <a:rPr lang="pt-PT" sz="1600" b="1" i="0" u="none" strike="noStrike" baseline="0" dirty="0">
                <a:solidFill>
                  <a:schemeClr val="bg1"/>
                </a:solidFill>
                <a:latin typeface="Arial" panose="020B0604020202020204" pitchFamily="34" charset="0"/>
              </a:rPr>
              <a:t>MRI</a:t>
            </a:r>
            <a:r>
              <a:rPr lang="pt-PT" sz="1600" b="0" i="0" u="none" strike="noStrike" baseline="0" dirty="0">
                <a:solidFill>
                  <a:schemeClr val="bg1"/>
                </a:solidFill>
                <a:latin typeface="Arial" panose="020B0604020202020204" pitchFamily="34" charset="0"/>
              </a:rPr>
              <a:t>-</a:t>
            </a:r>
            <a:r>
              <a:rPr lang="pt-PT" sz="1600" b="0" i="0" u="none" strike="noStrike" baseline="0" dirty="0" err="1">
                <a:solidFill>
                  <a:schemeClr val="bg1"/>
                </a:solidFill>
                <a:latin typeface="Arial" panose="020B0604020202020204" pitchFamily="34" charset="0"/>
              </a:rPr>
              <a:t>like</a:t>
            </a:r>
            <a:r>
              <a:rPr lang="pt-PT" sz="1600" b="0" i="0" u="none" strike="noStrike" baseline="0" dirty="0">
                <a:solidFill>
                  <a:schemeClr val="bg1"/>
                </a:solidFill>
                <a:latin typeface="Arial" panose="020B0604020202020204" pitchFamily="34" charset="0"/>
              </a:rPr>
              <a:t> features</a:t>
            </a:r>
            <a:endParaRPr lang="pt-PT" sz="1600" b="1" i="0" u="none" strike="noStrike" baseline="0" dirty="0">
              <a:solidFill>
                <a:schemeClr val="bg1"/>
              </a:solidFill>
              <a:latin typeface="Arial" panose="020B0604020202020204" pitchFamily="34" charset="0"/>
            </a:endParaRPr>
          </a:p>
        </p:txBody>
      </p:sp>
      <p:sp>
        <p:nvSpPr>
          <p:cNvPr id="26" name="CaixaDeTexto 25">
            <a:extLst>
              <a:ext uri="{FF2B5EF4-FFF2-40B4-BE49-F238E27FC236}">
                <a16:creationId xmlns:a16="http://schemas.microsoft.com/office/drawing/2014/main" id="{C7D20906-32EC-5CC0-D453-99132D8976DC}"/>
              </a:ext>
            </a:extLst>
          </p:cNvPr>
          <p:cNvSpPr txBox="1"/>
          <p:nvPr/>
        </p:nvSpPr>
        <p:spPr>
          <a:xfrm>
            <a:off x="9300938" y="4796409"/>
            <a:ext cx="2312509" cy="655200"/>
          </a:xfrm>
          <a:prstGeom prst="rect">
            <a:avLst/>
          </a:prstGeom>
          <a:noFill/>
        </p:spPr>
        <p:txBody>
          <a:bodyPr wrap="square">
            <a:spAutoFit/>
          </a:bodyPr>
          <a:lstStyle/>
          <a:p>
            <a:pPr algn="ctr"/>
            <a:r>
              <a:rPr lang="pt-PT" sz="1600" b="1" i="0" u="none" strike="noStrike" baseline="0" dirty="0">
                <a:solidFill>
                  <a:schemeClr val="bg1"/>
                </a:solidFill>
                <a:latin typeface="Arial" panose="020B0604020202020204" pitchFamily="34" charset="0"/>
              </a:rPr>
              <a:t>Superior </a:t>
            </a:r>
            <a:r>
              <a:rPr lang="pt-PT" sz="1600" i="0" u="none" strike="noStrike" baseline="0" dirty="0" err="1">
                <a:solidFill>
                  <a:schemeClr val="bg1"/>
                </a:solidFill>
                <a:latin typeface="Arial" panose="020B0604020202020204" pitchFamily="34" charset="0"/>
              </a:rPr>
              <a:t>quantitative</a:t>
            </a:r>
            <a:r>
              <a:rPr lang="pt-PT" sz="1600" i="0" u="none" strike="noStrike" baseline="0" dirty="0">
                <a:solidFill>
                  <a:schemeClr val="bg1"/>
                </a:solidFill>
                <a:latin typeface="Arial" panose="020B0604020202020204" pitchFamily="34" charset="0"/>
              </a:rPr>
              <a:t> performance</a:t>
            </a:r>
          </a:p>
        </p:txBody>
      </p:sp>
      <p:sp>
        <p:nvSpPr>
          <p:cNvPr id="3" name="Title 1">
            <a:extLst>
              <a:ext uri="{FF2B5EF4-FFF2-40B4-BE49-F238E27FC236}">
                <a16:creationId xmlns:a16="http://schemas.microsoft.com/office/drawing/2014/main" id="{7D4ADBBC-A3B9-EAD0-2B00-1D8F0C6CD635}"/>
              </a:ext>
            </a:extLst>
          </p:cNvPr>
          <p:cNvSpPr txBox="1">
            <a:spLocks/>
          </p:cNvSpPr>
          <p:nvPr/>
        </p:nvSpPr>
        <p:spPr>
          <a:xfrm>
            <a:off x="498863" y="659390"/>
            <a:ext cx="10515600" cy="7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48D"/>
                </a:solidFill>
                <a:latin typeface=""/>
              </a:rPr>
              <a:t>Results &amp; Discussion</a:t>
            </a:r>
          </a:p>
        </p:txBody>
      </p:sp>
    </p:spTree>
    <p:extLst>
      <p:ext uri="{BB962C8B-B14F-4D97-AF65-F5344CB8AC3E}">
        <p14:creationId xmlns:p14="http://schemas.microsoft.com/office/powerpoint/2010/main" val="9654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36FA3-3497-01D9-257C-CE3E03C1F2E7}"/>
              </a:ext>
            </a:extLst>
          </p:cNvPr>
          <p:cNvSpPr txBox="1">
            <a:spLocks/>
          </p:cNvSpPr>
          <p:nvPr/>
        </p:nvSpPr>
        <p:spPr>
          <a:xfrm>
            <a:off x="708210" y="608247"/>
            <a:ext cx="11793071" cy="34336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00548D"/>
              </a:solidFill>
              <a:latin typeface=""/>
            </a:endParaRPr>
          </a:p>
        </p:txBody>
      </p:sp>
      <p:pic>
        <p:nvPicPr>
          <p:cNvPr id="5" name="Picture 4" descr="A grey and white sign with text&#10;&#10;Description automatically generated with medium confidence">
            <a:extLst>
              <a:ext uri="{FF2B5EF4-FFF2-40B4-BE49-F238E27FC236}">
                <a16:creationId xmlns:a16="http://schemas.microsoft.com/office/drawing/2014/main" id="{5B7A65B7-7531-7668-0E2F-B0C7810561B7}"/>
              </a:ext>
            </a:extLst>
          </p:cNvPr>
          <p:cNvPicPr>
            <a:picLocks noChangeAspect="1"/>
          </p:cNvPicPr>
          <p:nvPr/>
        </p:nvPicPr>
        <p:blipFill>
          <a:blip r:embed="rId3"/>
          <a:stretch>
            <a:fillRect/>
          </a:stretch>
        </p:blipFill>
        <p:spPr>
          <a:xfrm>
            <a:off x="9072230" y="520659"/>
            <a:ext cx="2546029" cy="1017903"/>
          </a:xfrm>
          <a:prstGeom prst="rect">
            <a:avLst/>
          </a:prstGeom>
        </p:spPr>
      </p:pic>
      <p:sp>
        <p:nvSpPr>
          <p:cNvPr id="6" name="Round Same-side Corner of Rectangle 5">
            <a:extLst>
              <a:ext uri="{FF2B5EF4-FFF2-40B4-BE49-F238E27FC236}">
                <a16:creationId xmlns:a16="http://schemas.microsoft.com/office/drawing/2014/main" id="{B192B804-03F8-6C4B-AE9E-A977F97B05E3}"/>
              </a:ext>
            </a:extLst>
          </p:cNvPr>
          <p:cNvSpPr/>
          <p:nvPr/>
        </p:nvSpPr>
        <p:spPr>
          <a:xfrm>
            <a:off x="1774956" y="6249753"/>
            <a:ext cx="8727198" cy="629438"/>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
              </a:rPr>
              <a:t>Inovação em Medicina e Engenharia Biomédica: Sinergias e Desafios</a:t>
            </a:r>
          </a:p>
        </p:txBody>
      </p:sp>
      <p:grpSp>
        <p:nvGrpSpPr>
          <p:cNvPr id="2" name="Agrupar 1">
            <a:extLst>
              <a:ext uri="{FF2B5EF4-FFF2-40B4-BE49-F238E27FC236}">
                <a16:creationId xmlns:a16="http://schemas.microsoft.com/office/drawing/2014/main" id="{72CA551D-8C3C-E91B-C510-8C94D14C8BE7}"/>
              </a:ext>
            </a:extLst>
          </p:cNvPr>
          <p:cNvGrpSpPr/>
          <p:nvPr/>
        </p:nvGrpSpPr>
        <p:grpSpPr>
          <a:xfrm>
            <a:off x="510362" y="2430720"/>
            <a:ext cx="4072892" cy="2879965"/>
            <a:chOff x="510362" y="2430720"/>
            <a:chExt cx="4072892" cy="2879965"/>
          </a:xfrm>
        </p:grpSpPr>
        <p:pic>
          <p:nvPicPr>
            <p:cNvPr id="10" name="image153.jpeg">
              <a:extLst>
                <a:ext uri="{FF2B5EF4-FFF2-40B4-BE49-F238E27FC236}">
                  <a16:creationId xmlns:a16="http://schemas.microsoft.com/office/drawing/2014/main" id="{4721FB3B-BAC7-AD8E-2F78-1016DF0FD70B}"/>
                </a:ext>
              </a:extLst>
            </p:cNvPr>
            <p:cNvPicPr>
              <a:picLocks noChangeAspect="1"/>
            </p:cNvPicPr>
            <p:nvPr/>
          </p:nvPicPr>
          <p:blipFill>
            <a:blip r:embed="rId4" cstate="print"/>
            <a:stretch>
              <a:fillRect/>
            </a:stretch>
          </p:blipFill>
          <p:spPr>
            <a:xfrm>
              <a:off x="894032" y="2431773"/>
              <a:ext cx="914400" cy="1143000"/>
            </a:xfrm>
            <a:prstGeom prst="rect">
              <a:avLst/>
            </a:prstGeom>
          </p:spPr>
        </p:pic>
        <p:pic>
          <p:nvPicPr>
            <p:cNvPr id="11" name="image154.jpeg">
              <a:extLst>
                <a:ext uri="{FF2B5EF4-FFF2-40B4-BE49-F238E27FC236}">
                  <a16:creationId xmlns:a16="http://schemas.microsoft.com/office/drawing/2014/main" id="{6A9A2CFE-B363-7537-D2F0-416448C571D7}"/>
                </a:ext>
              </a:extLst>
            </p:cNvPr>
            <p:cNvPicPr>
              <a:picLocks noChangeAspect="1"/>
            </p:cNvPicPr>
            <p:nvPr/>
          </p:nvPicPr>
          <p:blipFill>
            <a:blip r:embed="rId5" cstate="print"/>
            <a:stretch>
              <a:fillRect/>
            </a:stretch>
          </p:blipFill>
          <p:spPr>
            <a:xfrm>
              <a:off x="2089608" y="2430720"/>
              <a:ext cx="914400" cy="1143000"/>
            </a:xfrm>
            <a:prstGeom prst="rect">
              <a:avLst/>
            </a:prstGeom>
          </p:spPr>
        </p:pic>
        <p:pic>
          <p:nvPicPr>
            <p:cNvPr id="12" name="image155.jpeg">
              <a:extLst>
                <a:ext uri="{FF2B5EF4-FFF2-40B4-BE49-F238E27FC236}">
                  <a16:creationId xmlns:a16="http://schemas.microsoft.com/office/drawing/2014/main" id="{26645D04-E38F-8815-E831-4091D2122CC6}"/>
                </a:ext>
              </a:extLst>
            </p:cNvPr>
            <p:cNvPicPr>
              <a:picLocks noChangeAspect="1"/>
            </p:cNvPicPr>
            <p:nvPr/>
          </p:nvPicPr>
          <p:blipFill>
            <a:blip r:embed="rId6" cstate="print"/>
            <a:stretch>
              <a:fillRect/>
            </a:stretch>
          </p:blipFill>
          <p:spPr>
            <a:xfrm>
              <a:off x="3285184" y="2430720"/>
              <a:ext cx="914400" cy="1143000"/>
            </a:xfrm>
            <a:prstGeom prst="rect">
              <a:avLst/>
            </a:prstGeom>
          </p:spPr>
        </p:pic>
        <p:pic>
          <p:nvPicPr>
            <p:cNvPr id="13" name="image156.jpeg">
              <a:extLst>
                <a:ext uri="{FF2B5EF4-FFF2-40B4-BE49-F238E27FC236}">
                  <a16:creationId xmlns:a16="http://schemas.microsoft.com/office/drawing/2014/main" id="{38F3D559-4365-35DF-9001-C8C3615C97E0}"/>
                </a:ext>
              </a:extLst>
            </p:cNvPr>
            <p:cNvPicPr>
              <a:picLocks noChangeAspect="1"/>
            </p:cNvPicPr>
            <p:nvPr/>
          </p:nvPicPr>
          <p:blipFill>
            <a:blip r:embed="rId7" cstate="print"/>
            <a:stretch>
              <a:fillRect/>
            </a:stretch>
          </p:blipFill>
          <p:spPr>
            <a:xfrm>
              <a:off x="2089608" y="3882985"/>
              <a:ext cx="914400" cy="1143000"/>
            </a:xfrm>
            <a:prstGeom prst="rect">
              <a:avLst/>
            </a:prstGeom>
          </p:spPr>
        </p:pic>
        <p:pic>
          <p:nvPicPr>
            <p:cNvPr id="14" name="image158.jpeg">
              <a:extLst>
                <a:ext uri="{FF2B5EF4-FFF2-40B4-BE49-F238E27FC236}">
                  <a16:creationId xmlns:a16="http://schemas.microsoft.com/office/drawing/2014/main" id="{2E8FA57D-B570-2F90-2724-672F8A73764A}"/>
                </a:ext>
              </a:extLst>
            </p:cNvPr>
            <p:cNvPicPr>
              <a:picLocks noChangeAspect="1"/>
            </p:cNvPicPr>
            <p:nvPr/>
          </p:nvPicPr>
          <p:blipFill>
            <a:blip r:embed="rId8" cstate="print"/>
            <a:stretch>
              <a:fillRect/>
            </a:stretch>
          </p:blipFill>
          <p:spPr>
            <a:xfrm>
              <a:off x="894032" y="3882985"/>
              <a:ext cx="914400" cy="1143000"/>
            </a:xfrm>
            <a:prstGeom prst="rect">
              <a:avLst/>
            </a:prstGeom>
          </p:spPr>
        </p:pic>
        <p:pic>
          <p:nvPicPr>
            <p:cNvPr id="15" name="image157.jpeg">
              <a:extLst>
                <a:ext uri="{FF2B5EF4-FFF2-40B4-BE49-F238E27FC236}">
                  <a16:creationId xmlns:a16="http://schemas.microsoft.com/office/drawing/2014/main" id="{70548CED-0AAC-7430-C14D-416D72EA5DAE}"/>
                </a:ext>
              </a:extLst>
            </p:cNvPr>
            <p:cNvPicPr>
              <a:picLocks noChangeAspect="1"/>
            </p:cNvPicPr>
            <p:nvPr/>
          </p:nvPicPr>
          <p:blipFill>
            <a:blip r:embed="rId9" cstate="print"/>
            <a:stretch>
              <a:fillRect/>
            </a:stretch>
          </p:blipFill>
          <p:spPr>
            <a:xfrm>
              <a:off x="3285184" y="3882985"/>
              <a:ext cx="914400" cy="1143000"/>
            </a:xfrm>
            <a:prstGeom prst="rect">
              <a:avLst/>
            </a:prstGeom>
          </p:spPr>
        </p:pic>
        <p:sp>
          <p:nvSpPr>
            <p:cNvPr id="16" name="Content Placeholder 2">
              <a:extLst>
                <a:ext uri="{FF2B5EF4-FFF2-40B4-BE49-F238E27FC236}">
                  <a16:creationId xmlns:a16="http://schemas.microsoft.com/office/drawing/2014/main" id="{721A576A-DDE1-B1BF-E212-486617B09C69}"/>
                </a:ext>
              </a:extLst>
            </p:cNvPr>
            <p:cNvSpPr txBox="1">
              <a:spLocks/>
            </p:cNvSpPr>
            <p:nvPr/>
          </p:nvSpPr>
          <p:spPr>
            <a:xfrm>
              <a:off x="510362" y="3581488"/>
              <a:ext cx="1681740" cy="28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latin typeface=""/>
                </a:rPr>
                <a:t>Diogo F. Vieira</a:t>
              </a:r>
            </a:p>
          </p:txBody>
        </p:sp>
        <p:sp>
          <p:nvSpPr>
            <p:cNvPr id="17" name="Content Placeholder 2">
              <a:extLst>
                <a:ext uri="{FF2B5EF4-FFF2-40B4-BE49-F238E27FC236}">
                  <a16:creationId xmlns:a16="http://schemas.microsoft.com/office/drawing/2014/main" id="{B94EB281-4ED4-1FE0-4875-2CDF50BEA236}"/>
                </a:ext>
              </a:extLst>
            </p:cNvPr>
            <p:cNvSpPr txBox="1">
              <a:spLocks/>
            </p:cNvSpPr>
            <p:nvPr/>
          </p:nvSpPr>
          <p:spPr>
            <a:xfrm>
              <a:off x="1923489" y="3580822"/>
              <a:ext cx="1246634" cy="28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latin typeface=""/>
                </a:rPr>
                <a:t>Afonso </a:t>
              </a:r>
              <a:r>
                <a:rPr lang="en-GB" sz="1200" dirty="0" err="1">
                  <a:latin typeface=""/>
                </a:rPr>
                <a:t>Raposo</a:t>
              </a:r>
              <a:endParaRPr lang="en-GB" sz="1200" dirty="0">
                <a:latin typeface=""/>
              </a:endParaRPr>
            </a:p>
          </p:txBody>
        </p:sp>
        <p:sp>
          <p:nvSpPr>
            <p:cNvPr id="18" name="Content Placeholder 2">
              <a:extLst>
                <a:ext uri="{FF2B5EF4-FFF2-40B4-BE49-F238E27FC236}">
                  <a16:creationId xmlns:a16="http://schemas.microsoft.com/office/drawing/2014/main" id="{0A8729CC-184B-D83D-0942-C7055A2F4849}"/>
                </a:ext>
              </a:extLst>
            </p:cNvPr>
            <p:cNvSpPr txBox="1">
              <a:spLocks/>
            </p:cNvSpPr>
            <p:nvPr/>
          </p:nvSpPr>
          <p:spPr>
            <a:xfrm>
              <a:off x="2901514" y="3577742"/>
              <a:ext cx="1681740" cy="28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latin typeface=""/>
                </a:rPr>
                <a:t>António </a:t>
              </a:r>
              <a:r>
                <a:rPr lang="en-GB" sz="1200" dirty="0" err="1">
                  <a:latin typeface=""/>
                </a:rPr>
                <a:t>Azeitona</a:t>
              </a:r>
              <a:endParaRPr lang="en-GB" sz="1200" dirty="0">
                <a:latin typeface=""/>
              </a:endParaRPr>
            </a:p>
          </p:txBody>
        </p:sp>
        <p:sp>
          <p:nvSpPr>
            <p:cNvPr id="19" name="Content Placeholder 2">
              <a:extLst>
                <a:ext uri="{FF2B5EF4-FFF2-40B4-BE49-F238E27FC236}">
                  <a16:creationId xmlns:a16="http://schemas.microsoft.com/office/drawing/2014/main" id="{EAE8A339-55A4-C172-2C28-68B70BFE666C}"/>
                </a:ext>
              </a:extLst>
            </p:cNvPr>
            <p:cNvSpPr txBox="1">
              <a:spLocks/>
            </p:cNvSpPr>
            <p:nvPr/>
          </p:nvSpPr>
          <p:spPr>
            <a:xfrm>
              <a:off x="510362" y="5025985"/>
              <a:ext cx="1681740" cy="28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latin typeface=""/>
                </a:rPr>
                <a:t>Luís M. Pedro</a:t>
              </a:r>
            </a:p>
          </p:txBody>
        </p:sp>
        <p:sp>
          <p:nvSpPr>
            <p:cNvPr id="20" name="Content Placeholder 2">
              <a:extLst>
                <a:ext uri="{FF2B5EF4-FFF2-40B4-BE49-F238E27FC236}">
                  <a16:creationId xmlns:a16="http://schemas.microsoft.com/office/drawing/2014/main" id="{4F8E6D02-78A3-7396-A91E-54EF7F19535E}"/>
                </a:ext>
              </a:extLst>
            </p:cNvPr>
            <p:cNvSpPr txBox="1">
              <a:spLocks/>
            </p:cNvSpPr>
            <p:nvPr/>
          </p:nvSpPr>
          <p:spPr>
            <a:xfrm>
              <a:off x="1705938" y="5026633"/>
              <a:ext cx="1681740" cy="28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latin typeface=""/>
                </a:rPr>
                <a:t>Manya Afonso</a:t>
              </a:r>
            </a:p>
          </p:txBody>
        </p:sp>
        <p:sp>
          <p:nvSpPr>
            <p:cNvPr id="21" name="Content Placeholder 2">
              <a:extLst>
                <a:ext uri="{FF2B5EF4-FFF2-40B4-BE49-F238E27FC236}">
                  <a16:creationId xmlns:a16="http://schemas.microsoft.com/office/drawing/2014/main" id="{5B641F10-B9CF-45CB-6550-3B3953666DBB}"/>
                </a:ext>
              </a:extLst>
            </p:cNvPr>
            <p:cNvSpPr txBox="1">
              <a:spLocks/>
            </p:cNvSpPr>
            <p:nvPr/>
          </p:nvSpPr>
          <p:spPr>
            <a:xfrm>
              <a:off x="2901514" y="5025985"/>
              <a:ext cx="1681740" cy="284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200" dirty="0">
                  <a:latin typeface=""/>
                </a:rPr>
                <a:t>João </a:t>
              </a:r>
              <a:r>
                <a:rPr lang="en-GB" sz="1200" dirty="0" err="1">
                  <a:latin typeface=""/>
                </a:rPr>
                <a:t>Sanches</a:t>
              </a:r>
              <a:endParaRPr lang="en-GB" sz="1200" dirty="0">
                <a:latin typeface=""/>
              </a:endParaRPr>
            </a:p>
          </p:txBody>
        </p:sp>
      </p:grpSp>
      <p:pic>
        <p:nvPicPr>
          <p:cNvPr id="22" name="Imagem 21" descr="Uma imagem com texto, Tipo de letra, Gráficos, logótipo&#10;&#10;Descrição gerada automaticamente">
            <a:extLst>
              <a:ext uri="{FF2B5EF4-FFF2-40B4-BE49-F238E27FC236}">
                <a16:creationId xmlns:a16="http://schemas.microsoft.com/office/drawing/2014/main" id="{30AE8EE3-CBAA-444D-21D0-8B16F76B53D4}"/>
              </a:ext>
            </a:extLst>
          </p:cNvPr>
          <p:cNvPicPr>
            <a:picLocks noChangeAspect="1"/>
          </p:cNvPicPr>
          <p:nvPr/>
        </p:nvPicPr>
        <p:blipFill>
          <a:blip r:embed="rId10"/>
          <a:stretch>
            <a:fillRect/>
          </a:stretch>
        </p:blipFill>
        <p:spPr>
          <a:xfrm>
            <a:off x="10071701" y="3044655"/>
            <a:ext cx="1342632" cy="519330"/>
          </a:xfrm>
          <a:prstGeom prst="rect">
            <a:avLst/>
          </a:prstGeom>
        </p:spPr>
      </p:pic>
      <p:pic>
        <p:nvPicPr>
          <p:cNvPr id="23" name="Imagem 22" descr="Uma imagem com texto, Gráficos, captura de ecrã, Tipo de letra&#10;&#10;Descrição gerada automaticamente">
            <a:extLst>
              <a:ext uri="{FF2B5EF4-FFF2-40B4-BE49-F238E27FC236}">
                <a16:creationId xmlns:a16="http://schemas.microsoft.com/office/drawing/2014/main" id="{79D6D5CE-BE0B-A534-39E8-4E192EB65B52}"/>
              </a:ext>
            </a:extLst>
          </p:cNvPr>
          <p:cNvPicPr>
            <a:picLocks noChangeAspect="1"/>
          </p:cNvPicPr>
          <p:nvPr/>
        </p:nvPicPr>
        <p:blipFill>
          <a:blip r:embed="rId11"/>
          <a:stretch>
            <a:fillRect/>
          </a:stretch>
        </p:blipFill>
        <p:spPr>
          <a:xfrm>
            <a:off x="4784900" y="3701253"/>
            <a:ext cx="1822494" cy="703483"/>
          </a:xfrm>
          <a:prstGeom prst="rect">
            <a:avLst/>
          </a:prstGeom>
        </p:spPr>
      </p:pic>
      <p:pic>
        <p:nvPicPr>
          <p:cNvPr id="24" name="Imagem 23" descr="Uma imagem com Tipo de letra, texto, Gráficos, design gráfico&#10;&#10;Descrição gerada automaticamente">
            <a:extLst>
              <a:ext uri="{FF2B5EF4-FFF2-40B4-BE49-F238E27FC236}">
                <a16:creationId xmlns:a16="http://schemas.microsoft.com/office/drawing/2014/main" id="{D72AAC5A-2F77-498A-C3F1-BD6D9129426A}"/>
              </a:ext>
            </a:extLst>
          </p:cNvPr>
          <p:cNvPicPr>
            <a:picLocks noChangeAspect="1"/>
          </p:cNvPicPr>
          <p:nvPr/>
        </p:nvPicPr>
        <p:blipFill>
          <a:blip r:embed="rId12"/>
          <a:stretch>
            <a:fillRect/>
          </a:stretch>
        </p:blipFill>
        <p:spPr>
          <a:xfrm>
            <a:off x="8070703" y="3013984"/>
            <a:ext cx="1788473" cy="580673"/>
          </a:xfrm>
          <a:prstGeom prst="rect">
            <a:avLst/>
          </a:prstGeom>
        </p:spPr>
      </p:pic>
      <p:pic>
        <p:nvPicPr>
          <p:cNvPr id="25" name="Imagem 24" descr="Uma imagem com Tipo de letra, texto, logótipo, Gráficos&#10;&#10;Descrição gerada automaticamente">
            <a:extLst>
              <a:ext uri="{FF2B5EF4-FFF2-40B4-BE49-F238E27FC236}">
                <a16:creationId xmlns:a16="http://schemas.microsoft.com/office/drawing/2014/main" id="{ADB2B5B5-70D1-D087-2B81-39D8E7F48E71}"/>
              </a:ext>
            </a:extLst>
          </p:cNvPr>
          <p:cNvPicPr>
            <a:picLocks noChangeAspect="1"/>
          </p:cNvPicPr>
          <p:nvPr/>
        </p:nvPicPr>
        <p:blipFill>
          <a:blip r:embed="rId13"/>
          <a:stretch>
            <a:fillRect/>
          </a:stretch>
        </p:blipFill>
        <p:spPr>
          <a:xfrm>
            <a:off x="10241086" y="3986682"/>
            <a:ext cx="1134511" cy="514203"/>
          </a:xfrm>
          <a:prstGeom prst="rect">
            <a:avLst/>
          </a:prstGeom>
        </p:spPr>
      </p:pic>
      <p:pic>
        <p:nvPicPr>
          <p:cNvPr id="26" name="Imagem 25" descr="Uma imagem com captura de ecrã, Gráficos, Tipo de letra, design gráfico&#10;&#10;Descrição gerada automaticamente">
            <a:extLst>
              <a:ext uri="{FF2B5EF4-FFF2-40B4-BE49-F238E27FC236}">
                <a16:creationId xmlns:a16="http://schemas.microsoft.com/office/drawing/2014/main" id="{F2FFED43-F2B5-69DA-E839-B831B499C625}"/>
              </a:ext>
            </a:extLst>
          </p:cNvPr>
          <p:cNvPicPr>
            <a:picLocks noChangeAspect="1"/>
          </p:cNvPicPr>
          <p:nvPr/>
        </p:nvPicPr>
        <p:blipFill>
          <a:blip r:embed="rId14"/>
          <a:stretch>
            <a:fillRect/>
          </a:stretch>
        </p:blipFill>
        <p:spPr>
          <a:xfrm>
            <a:off x="7992418" y="3792797"/>
            <a:ext cx="1945041" cy="972521"/>
          </a:xfrm>
          <a:prstGeom prst="rect">
            <a:avLst/>
          </a:prstGeom>
        </p:spPr>
      </p:pic>
      <p:sp>
        <p:nvSpPr>
          <p:cNvPr id="27" name="Content Placeholder 2">
            <a:extLst>
              <a:ext uri="{FF2B5EF4-FFF2-40B4-BE49-F238E27FC236}">
                <a16:creationId xmlns:a16="http://schemas.microsoft.com/office/drawing/2014/main" id="{2275FA58-61BD-ECA5-4FC2-5EFA07DF4045}"/>
              </a:ext>
            </a:extLst>
          </p:cNvPr>
          <p:cNvSpPr txBox="1">
            <a:spLocks/>
          </p:cNvSpPr>
          <p:nvPr/>
        </p:nvSpPr>
        <p:spPr>
          <a:xfrm>
            <a:off x="1559281" y="2050940"/>
            <a:ext cx="1975051" cy="51420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
              </a:rPr>
              <a:t>Team members</a:t>
            </a:r>
          </a:p>
        </p:txBody>
      </p:sp>
      <p:sp>
        <p:nvSpPr>
          <p:cNvPr id="28" name="Content Placeholder 2">
            <a:extLst>
              <a:ext uri="{FF2B5EF4-FFF2-40B4-BE49-F238E27FC236}">
                <a16:creationId xmlns:a16="http://schemas.microsoft.com/office/drawing/2014/main" id="{0AC9972F-DCF7-26BD-F362-16782B6F8799}"/>
              </a:ext>
            </a:extLst>
          </p:cNvPr>
          <p:cNvSpPr txBox="1">
            <a:spLocks/>
          </p:cNvSpPr>
          <p:nvPr/>
        </p:nvSpPr>
        <p:spPr>
          <a:xfrm>
            <a:off x="5524500" y="1992663"/>
            <a:ext cx="1143000"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
              </a:rPr>
              <a:t>Funding</a:t>
            </a:r>
          </a:p>
        </p:txBody>
      </p:sp>
      <p:pic>
        <p:nvPicPr>
          <p:cNvPr id="35" name="Imagem 34" descr="Uma imagem com preto, escuridão&#10;&#10;Descrição gerada automaticamente">
            <a:extLst>
              <a:ext uri="{FF2B5EF4-FFF2-40B4-BE49-F238E27FC236}">
                <a16:creationId xmlns:a16="http://schemas.microsoft.com/office/drawing/2014/main" id="{C2468968-59AF-88BE-501B-DA246097B04C}"/>
              </a:ext>
            </a:extLst>
          </p:cNvPr>
          <p:cNvPicPr>
            <a:picLocks noChangeAspect="1"/>
          </p:cNvPicPr>
          <p:nvPr/>
        </p:nvPicPr>
        <p:blipFill>
          <a:blip r:embed="rId15"/>
          <a:stretch>
            <a:fillRect/>
          </a:stretch>
        </p:blipFill>
        <p:spPr>
          <a:xfrm>
            <a:off x="4901220" y="2469631"/>
            <a:ext cx="1502624" cy="476275"/>
          </a:xfrm>
          <a:prstGeom prst="rect">
            <a:avLst/>
          </a:prstGeom>
        </p:spPr>
      </p:pic>
      <p:graphicFrame>
        <p:nvGraphicFramePr>
          <p:cNvPr id="37" name="Tabela 36">
            <a:extLst>
              <a:ext uri="{FF2B5EF4-FFF2-40B4-BE49-F238E27FC236}">
                <a16:creationId xmlns:a16="http://schemas.microsoft.com/office/drawing/2014/main" id="{0AB5443E-18B1-BD70-5A34-D01A1AC2379C}"/>
              </a:ext>
            </a:extLst>
          </p:cNvPr>
          <p:cNvGraphicFramePr>
            <a:graphicFrameLocks noGrp="1"/>
          </p:cNvGraphicFramePr>
          <p:nvPr>
            <p:extLst>
              <p:ext uri="{D42A27DB-BD31-4B8C-83A1-F6EECF244321}">
                <p14:modId xmlns:p14="http://schemas.microsoft.com/office/powerpoint/2010/main" val="1823349979"/>
              </p:ext>
            </p:extLst>
          </p:nvPr>
        </p:nvGraphicFramePr>
        <p:xfrm>
          <a:off x="4548376" y="4467448"/>
          <a:ext cx="3969240" cy="822960"/>
        </p:xfrm>
        <a:graphic>
          <a:graphicData uri="http://schemas.openxmlformats.org/drawingml/2006/table">
            <a:tbl>
              <a:tblPr firstRow="1" bandRow="1">
                <a:tableStyleId>{5C22544A-7EE6-4342-B048-85BDC9FD1C3A}</a:tableStyleId>
              </a:tblPr>
              <a:tblGrid>
                <a:gridCol w="952500">
                  <a:extLst>
                    <a:ext uri="{9D8B030D-6E8A-4147-A177-3AD203B41FA5}">
                      <a16:colId xmlns:a16="http://schemas.microsoft.com/office/drawing/2014/main" val="3274643785"/>
                    </a:ext>
                  </a:extLst>
                </a:gridCol>
                <a:gridCol w="3016740">
                  <a:extLst>
                    <a:ext uri="{9D8B030D-6E8A-4147-A177-3AD203B41FA5}">
                      <a16:colId xmlns:a16="http://schemas.microsoft.com/office/drawing/2014/main" val="4283064698"/>
                    </a:ext>
                  </a:extLst>
                </a:gridCol>
              </a:tblGrid>
              <a:tr h="249798">
                <a:tc>
                  <a:txBody>
                    <a:bodyPr/>
                    <a:lstStyle/>
                    <a:p>
                      <a:pPr algn="r">
                        <a:spcBef>
                          <a:spcPts val="600"/>
                        </a:spcBef>
                      </a:pPr>
                      <a:r>
                        <a:rPr lang="pt-PT" sz="1200" dirty="0" err="1">
                          <a:solidFill>
                            <a:schemeClr val="tx1"/>
                          </a:solidFill>
                        </a:rPr>
                        <a:t>Grants</a:t>
                      </a:r>
                      <a:r>
                        <a:rPr lang="pt-PT" sz="120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pPr>
                      <a:r>
                        <a:rPr lang="en-GB" sz="1200" b="0" dirty="0">
                          <a:solidFill>
                            <a:schemeClr val="tx1"/>
                          </a:solidFill>
                          <a:latin typeface=""/>
                        </a:rPr>
                        <a:t>10.54499/LA/P/0083/2020</a:t>
                      </a:r>
                      <a:endParaRPr lang="pt-PT"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7398124"/>
                  </a:ext>
                </a:extLst>
              </a:tr>
              <a:tr h="249798">
                <a:tc>
                  <a:txBody>
                    <a:bodyPr/>
                    <a:lstStyle/>
                    <a:p>
                      <a:pPr>
                        <a:spcBef>
                          <a:spcPts val="600"/>
                        </a:spcBef>
                      </a:pPr>
                      <a:endParaRPr lang="pt-PT"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pPr>
                      <a:r>
                        <a:rPr lang="pt-PT" sz="1200" dirty="0">
                          <a:solidFill>
                            <a:schemeClr val="tx1"/>
                          </a:solidFill>
                          <a:latin typeface="Arial" panose="020B0604020202020204" pitchFamily="34" charset="0"/>
                          <a:cs typeface="Arial" panose="020B0604020202020204" pitchFamily="34" charset="0"/>
                        </a:rPr>
                        <a:t>10.54499/UIDP/50009/2020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7626400"/>
                  </a:ext>
                </a:extLst>
              </a:tr>
              <a:tr h="249798">
                <a:tc>
                  <a:txBody>
                    <a:bodyPr/>
                    <a:lstStyle/>
                    <a:p>
                      <a:pPr>
                        <a:spcBef>
                          <a:spcPts val="600"/>
                        </a:spcBef>
                      </a:pPr>
                      <a:endParaRPr lang="pt-PT"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pPr>
                      <a:r>
                        <a:rPr lang="pt-PT" sz="1200" dirty="0">
                          <a:solidFill>
                            <a:schemeClr val="tx1"/>
                          </a:solidFill>
                          <a:latin typeface="Arial" panose="020B0604020202020204" pitchFamily="34" charset="0"/>
                          <a:cs typeface="Arial" panose="020B0604020202020204" pitchFamily="34" charset="0"/>
                        </a:rPr>
                        <a:t>10.54499/UIDB/50009/2020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050293"/>
                  </a:ext>
                </a:extLst>
              </a:tr>
            </a:tbl>
          </a:graphicData>
        </a:graphic>
      </p:graphicFrame>
      <p:graphicFrame>
        <p:nvGraphicFramePr>
          <p:cNvPr id="38" name="Tabela 37">
            <a:extLst>
              <a:ext uri="{FF2B5EF4-FFF2-40B4-BE49-F238E27FC236}">
                <a16:creationId xmlns:a16="http://schemas.microsoft.com/office/drawing/2014/main" id="{715C4C1D-CB31-66BF-1E93-256CCD11467C}"/>
              </a:ext>
            </a:extLst>
          </p:cNvPr>
          <p:cNvGraphicFramePr>
            <a:graphicFrameLocks noGrp="1"/>
          </p:cNvGraphicFramePr>
          <p:nvPr>
            <p:extLst>
              <p:ext uri="{D42A27DB-BD31-4B8C-83A1-F6EECF244321}">
                <p14:modId xmlns:p14="http://schemas.microsoft.com/office/powerpoint/2010/main" val="3583998481"/>
              </p:ext>
            </p:extLst>
          </p:nvPr>
        </p:nvGraphicFramePr>
        <p:xfrm>
          <a:off x="4575054" y="3127974"/>
          <a:ext cx="3969240" cy="274320"/>
        </p:xfrm>
        <a:graphic>
          <a:graphicData uri="http://schemas.openxmlformats.org/drawingml/2006/table">
            <a:tbl>
              <a:tblPr firstRow="1" bandRow="1">
                <a:tableStyleId>{5C22544A-7EE6-4342-B048-85BDC9FD1C3A}</a:tableStyleId>
              </a:tblPr>
              <a:tblGrid>
                <a:gridCol w="952500">
                  <a:extLst>
                    <a:ext uri="{9D8B030D-6E8A-4147-A177-3AD203B41FA5}">
                      <a16:colId xmlns:a16="http://schemas.microsoft.com/office/drawing/2014/main" val="3274643785"/>
                    </a:ext>
                  </a:extLst>
                </a:gridCol>
                <a:gridCol w="3016740">
                  <a:extLst>
                    <a:ext uri="{9D8B030D-6E8A-4147-A177-3AD203B41FA5}">
                      <a16:colId xmlns:a16="http://schemas.microsoft.com/office/drawing/2014/main" val="4283064698"/>
                    </a:ext>
                  </a:extLst>
                </a:gridCol>
              </a:tblGrid>
              <a:tr h="249798">
                <a:tc>
                  <a:txBody>
                    <a:bodyPr/>
                    <a:lstStyle/>
                    <a:p>
                      <a:pPr algn="r">
                        <a:spcBef>
                          <a:spcPts val="600"/>
                        </a:spcBef>
                      </a:pPr>
                      <a:r>
                        <a:rPr lang="pt-PT" sz="1200" dirty="0">
                          <a:solidFill>
                            <a:schemeClr val="tx1"/>
                          </a:solidFill>
                        </a:rPr>
                        <a:t>I-CARD: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pPr>
                      <a:r>
                        <a:rPr lang="en-GB" sz="1200" b="0" dirty="0">
                          <a:solidFill>
                            <a:schemeClr val="tx1"/>
                          </a:solidFill>
                          <a:latin typeface=""/>
                        </a:rPr>
                        <a:t>2022.02665.PTDC </a:t>
                      </a:r>
                      <a:endParaRPr lang="pt-PT"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7398124"/>
                  </a:ext>
                </a:extLst>
              </a:tr>
            </a:tbl>
          </a:graphicData>
        </a:graphic>
      </p:graphicFrame>
      <p:sp>
        <p:nvSpPr>
          <p:cNvPr id="39" name="Content Placeholder 2">
            <a:extLst>
              <a:ext uri="{FF2B5EF4-FFF2-40B4-BE49-F238E27FC236}">
                <a16:creationId xmlns:a16="http://schemas.microsoft.com/office/drawing/2014/main" id="{2B9E9DE8-2FA7-5904-7BAD-58F510911294}"/>
              </a:ext>
            </a:extLst>
          </p:cNvPr>
          <p:cNvSpPr txBox="1">
            <a:spLocks/>
          </p:cNvSpPr>
          <p:nvPr/>
        </p:nvSpPr>
        <p:spPr>
          <a:xfrm>
            <a:off x="8776458" y="2001133"/>
            <a:ext cx="1725696"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latin typeface=""/>
              </a:rPr>
              <a:t>Affiliations</a:t>
            </a:r>
          </a:p>
        </p:txBody>
      </p:sp>
      <p:sp>
        <p:nvSpPr>
          <p:cNvPr id="43" name="Content Placeholder 2">
            <a:extLst>
              <a:ext uri="{FF2B5EF4-FFF2-40B4-BE49-F238E27FC236}">
                <a16:creationId xmlns:a16="http://schemas.microsoft.com/office/drawing/2014/main" id="{99BD6805-4B75-237F-ADE7-2D0DA1304054}"/>
              </a:ext>
            </a:extLst>
          </p:cNvPr>
          <p:cNvSpPr txBox="1">
            <a:spLocks/>
          </p:cNvSpPr>
          <p:nvPr/>
        </p:nvSpPr>
        <p:spPr>
          <a:xfrm>
            <a:off x="1683584" y="5911883"/>
            <a:ext cx="3701496"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err="1">
                <a:latin typeface=""/>
              </a:rPr>
              <a:t>doi</a:t>
            </a:r>
            <a:r>
              <a:rPr lang="en-GB" sz="1200" dirty="0">
                <a:latin typeface=""/>
              </a:rPr>
              <a:t>: 10.1109/ACCESS.2024.3381630 </a:t>
            </a:r>
          </a:p>
        </p:txBody>
      </p:sp>
      <p:sp>
        <p:nvSpPr>
          <p:cNvPr id="48" name="Content Placeholder 2">
            <a:extLst>
              <a:ext uri="{FF2B5EF4-FFF2-40B4-BE49-F238E27FC236}">
                <a16:creationId xmlns:a16="http://schemas.microsoft.com/office/drawing/2014/main" id="{34B575C3-8901-E68C-0EAD-BE263D05F878}"/>
              </a:ext>
            </a:extLst>
          </p:cNvPr>
          <p:cNvSpPr txBox="1">
            <a:spLocks/>
          </p:cNvSpPr>
          <p:nvPr/>
        </p:nvSpPr>
        <p:spPr>
          <a:xfrm>
            <a:off x="1509751" y="5591608"/>
            <a:ext cx="2155605"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400" dirty="0">
                <a:latin typeface=""/>
              </a:rPr>
              <a:t>Check out our paper!</a:t>
            </a:r>
          </a:p>
        </p:txBody>
      </p:sp>
      <p:sp>
        <p:nvSpPr>
          <p:cNvPr id="3" name="Title 1">
            <a:extLst>
              <a:ext uri="{FF2B5EF4-FFF2-40B4-BE49-F238E27FC236}">
                <a16:creationId xmlns:a16="http://schemas.microsoft.com/office/drawing/2014/main" id="{CC7F7DE7-DE80-0333-4888-B056CD4B7F02}"/>
              </a:ext>
            </a:extLst>
          </p:cNvPr>
          <p:cNvSpPr txBox="1">
            <a:spLocks/>
          </p:cNvSpPr>
          <p:nvPr/>
        </p:nvSpPr>
        <p:spPr>
          <a:xfrm>
            <a:off x="498863" y="659390"/>
            <a:ext cx="10515600" cy="7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48D"/>
                </a:solidFill>
                <a:latin typeface=""/>
              </a:rPr>
              <a:t>Acknowledgements</a:t>
            </a:r>
          </a:p>
        </p:txBody>
      </p:sp>
    </p:spTree>
    <p:extLst>
      <p:ext uri="{BB962C8B-B14F-4D97-AF65-F5344CB8AC3E}">
        <p14:creationId xmlns:p14="http://schemas.microsoft.com/office/powerpoint/2010/main" val="202446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B36FA3-3497-01D9-257C-CE3E03C1F2E7}"/>
              </a:ext>
            </a:extLst>
          </p:cNvPr>
          <p:cNvSpPr txBox="1">
            <a:spLocks/>
          </p:cNvSpPr>
          <p:nvPr/>
        </p:nvSpPr>
        <p:spPr>
          <a:xfrm>
            <a:off x="708210" y="608247"/>
            <a:ext cx="11793071" cy="34336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rgbClr val="00548D"/>
              </a:solidFill>
              <a:latin typeface=""/>
            </a:endParaRPr>
          </a:p>
        </p:txBody>
      </p:sp>
      <p:pic>
        <p:nvPicPr>
          <p:cNvPr id="5" name="Picture 4" descr="A grey and white sign with text&#10;&#10;Description automatically generated with medium confidence">
            <a:extLst>
              <a:ext uri="{FF2B5EF4-FFF2-40B4-BE49-F238E27FC236}">
                <a16:creationId xmlns:a16="http://schemas.microsoft.com/office/drawing/2014/main" id="{5B7A65B7-7531-7668-0E2F-B0C7810561B7}"/>
              </a:ext>
            </a:extLst>
          </p:cNvPr>
          <p:cNvPicPr>
            <a:picLocks noChangeAspect="1"/>
          </p:cNvPicPr>
          <p:nvPr/>
        </p:nvPicPr>
        <p:blipFill>
          <a:blip r:embed="rId3"/>
          <a:stretch>
            <a:fillRect/>
          </a:stretch>
        </p:blipFill>
        <p:spPr>
          <a:xfrm>
            <a:off x="9072230" y="520659"/>
            <a:ext cx="2546029" cy="1017903"/>
          </a:xfrm>
          <a:prstGeom prst="rect">
            <a:avLst/>
          </a:prstGeom>
        </p:spPr>
      </p:pic>
      <p:sp>
        <p:nvSpPr>
          <p:cNvPr id="6" name="Round Same-side Corner of Rectangle 5">
            <a:extLst>
              <a:ext uri="{FF2B5EF4-FFF2-40B4-BE49-F238E27FC236}">
                <a16:creationId xmlns:a16="http://schemas.microsoft.com/office/drawing/2014/main" id="{B192B804-03F8-6C4B-AE9E-A977F97B05E3}"/>
              </a:ext>
            </a:extLst>
          </p:cNvPr>
          <p:cNvSpPr/>
          <p:nvPr/>
        </p:nvSpPr>
        <p:spPr>
          <a:xfrm>
            <a:off x="1774956" y="6249753"/>
            <a:ext cx="8727198" cy="629438"/>
          </a:xfrm>
          <a:prstGeom prst="round2SameRect">
            <a:avLst/>
          </a:prstGeom>
          <a:solidFill>
            <a:srgbClr val="4DA2BD">
              <a:alpha val="9024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
              </a:rPr>
              <a:t>Inovação em Medicina e Engenharia Biomédica: Sinergias e Desafios</a:t>
            </a:r>
          </a:p>
        </p:txBody>
      </p:sp>
      <p:sp>
        <p:nvSpPr>
          <p:cNvPr id="28" name="Content Placeholder 2">
            <a:extLst>
              <a:ext uri="{FF2B5EF4-FFF2-40B4-BE49-F238E27FC236}">
                <a16:creationId xmlns:a16="http://schemas.microsoft.com/office/drawing/2014/main" id="{0AC9972F-DCF7-26BD-F362-16782B6F8799}"/>
              </a:ext>
            </a:extLst>
          </p:cNvPr>
          <p:cNvSpPr txBox="1">
            <a:spLocks/>
          </p:cNvSpPr>
          <p:nvPr/>
        </p:nvSpPr>
        <p:spPr>
          <a:xfrm>
            <a:off x="787130" y="1934297"/>
            <a:ext cx="1143000" cy="514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
              </a:rPr>
              <a:t>Refs</a:t>
            </a:r>
          </a:p>
        </p:txBody>
      </p:sp>
      <p:sp>
        <p:nvSpPr>
          <p:cNvPr id="3" name="Title 1">
            <a:extLst>
              <a:ext uri="{FF2B5EF4-FFF2-40B4-BE49-F238E27FC236}">
                <a16:creationId xmlns:a16="http://schemas.microsoft.com/office/drawing/2014/main" id="{CC7F7DE7-DE80-0333-4888-B056CD4B7F02}"/>
              </a:ext>
            </a:extLst>
          </p:cNvPr>
          <p:cNvSpPr txBox="1">
            <a:spLocks/>
          </p:cNvSpPr>
          <p:nvPr/>
        </p:nvSpPr>
        <p:spPr>
          <a:xfrm>
            <a:off x="498863" y="659390"/>
            <a:ext cx="10515600" cy="7493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548D"/>
                </a:solidFill>
                <a:latin typeface=""/>
              </a:rPr>
              <a:t>References</a:t>
            </a:r>
          </a:p>
        </p:txBody>
      </p:sp>
    </p:spTree>
    <p:extLst>
      <p:ext uri="{BB962C8B-B14F-4D97-AF65-F5344CB8AC3E}">
        <p14:creationId xmlns:p14="http://schemas.microsoft.com/office/powerpoint/2010/main" val="206779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72CB0E31-8454-3444-877C-86897E2CC16A}" vid="{2132AD65-52A8-B244-8C53-DAE5DBF8D1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714</TotalTime>
  <Words>382</Words>
  <Application>Microsoft Office PowerPoint</Application>
  <PresentationFormat>Ecrã Panorâmico</PresentationFormat>
  <Paragraphs>101</Paragraphs>
  <Slides>7</Slides>
  <Notes>7</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7</vt:i4>
      </vt:variant>
    </vt:vector>
  </HeadingPairs>
  <TitlesOfParts>
    <vt:vector size="11" baseType="lpstr">
      <vt:lpstr>Aptos</vt:lpstr>
      <vt:lpstr>Aptos Display</vt:lpstr>
      <vt:lpstr>Arial</vt:lpstr>
      <vt:lpstr>Office Theme</vt:lpstr>
      <vt:lpstr>1º Fórum - Inovação em Medicina e Engenharia Biomédica: Sinergias e Desafios</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João Mata</dc:creator>
  <cp:lastModifiedBy>Diogo Vieira</cp:lastModifiedBy>
  <cp:revision>1</cp:revision>
  <dcterms:created xsi:type="dcterms:W3CDTF">2024-09-03T10:24:42Z</dcterms:created>
  <dcterms:modified xsi:type="dcterms:W3CDTF">2024-09-16T19:01:13Z</dcterms:modified>
</cp:coreProperties>
</file>