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4" autoAdjust="0"/>
  </p:normalViewPr>
  <p:slideViewPr>
    <p:cSldViewPr>
      <p:cViewPr varScale="1">
        <p:scale>
          <a:sx n="40" d="100"/>
          <a:sy n="40" d="100"/>
        </p:scale>
        <p:origin x="1219" y="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F905C-3310-4D70-A79F-46694951E7EF}" type="datetimeFigureOut">
              <a:rPr lang="pt-PT" smtClean="0"/>
              <a:t>23/10/2023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491BE-A9D2-4868-BEE0-C48DEDB656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215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Good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morning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everyone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 I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staff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opportunity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share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audience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Diogo Vieira,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I’m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recently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graduated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biomedical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engineer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Instituto Superior Técnico,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entitled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computational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approach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characterization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intended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captivating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sample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Masters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5966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feature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would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quantify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visualize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capable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distinct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architectures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rearranges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itself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strongly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believe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proteins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types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morphologically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similar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machine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approaches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unravel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architecture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vital processes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mechanisms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770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occupies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entire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-dimensional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composed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proteins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(in green),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intermediate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purple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microtubules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regulatory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proteins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dynamically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perfectly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orchestrated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play a role 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cellular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phenomena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filo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lamellipodia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contraction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adhesion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shape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bulges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transport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molecules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within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cytoplasm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I’ll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microtubules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hollow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rigid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cylinders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responsible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intracellular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transport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chromosome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separation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migration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support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polarity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epithelial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tissue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212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ubiquitous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vital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cellular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processes.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efficiency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processes,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acquire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specific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-dimensional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networks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acquire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specific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conformations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fulfil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functions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blood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vessels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efficient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nutrient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circulation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branches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maximize light capture,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galactic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Therefore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"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powerful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deserves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particular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context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simplest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cases,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quantities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arranged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aligned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membrane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interact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simplified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cases,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analyzed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arrangement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angles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dispersion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bundling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etc.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485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descriptive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filamentous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networks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encompassing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bundling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parallelism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morphology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compactness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connectivity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complexity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radiality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interaction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I'll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technical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later,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because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we'd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scenario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considerably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334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happens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tumor,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acquire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migratory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capacities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invade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matrix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posteriorly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causing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metastases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cause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death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plays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central role,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subjected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complex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still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poorly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literature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theorize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guarantee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phenotypic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advantages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progression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154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distinguish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microtubule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immunofluorescence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populations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WT,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capabilities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capabilities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manual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highlight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couple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preprocessing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steps,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good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friend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Gaussian filter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standardize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 Sato filter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highlight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tubular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Hessian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filter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binarize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skeletonization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shrink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thickness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1 pixel,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transforming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on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stage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regarding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shown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before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quantitative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features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intensity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deconvoluted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automatically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detected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representations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known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Mikado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game,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graph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representations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skeletons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sets of nodes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connected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edges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network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map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therefore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stained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379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grayscale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intensity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graphs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quantitative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features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each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between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instance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relevant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differences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angles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assume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narrow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green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chaotic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green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Regarding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interaction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weighted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centroid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cytoskeleton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further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away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centroid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blue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green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deviated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centriole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53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course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each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more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instance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color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according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angles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visually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quantitatively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 features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encompass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angular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left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narrower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angular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random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right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color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graph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branches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look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left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compare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longer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filaments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right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Radiality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within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point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cytoplasm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disperse in a more radial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Finally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closer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further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away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nucleus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compare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centroids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occupied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interplay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068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feature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vs.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analysis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whole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dataset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WT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mutant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potential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dispersed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orientations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uniform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length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patterns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more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compactly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WT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cells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invasive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potential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because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fibers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must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organized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compact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force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pressure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matrix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invasion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491BE-A9D2-4868-BEE0-C48DEDB656B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735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BC222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BC222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BC222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5024" y="1041986"/>
            <a:ext cx="10774050" cy="767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BC222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8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4.pn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jp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21" Type="http://schemas.openxmlformats.org/officeDocument/2006/relationships/image" Target="../media/image96.png"/><Relationship Id="rId34" Type="http://schemas.openxmlformats.org/officeDocument/2006/relationships/image" Target="../media/image109.jp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8.jpg"/><Relationship Id="rId38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32" Type="http://schemas.openxmlformats.org/officeDocument/2006/relationships/image" Target="../media/image107.png"/><Relationship Id="rId37" Type="http://schemas.openxmlformats.org/officeDocument/2006/relationships/image" Target="../media/image112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36" Type="http://schemas.openxmlformats.org/officeDocument/2006/relationships/image" Target="../media/image111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png"/><Relationship Id="rId35" Type="http://schemas.openxmlformats.org/officeDocument/2006/relationships/image" Target="../media/image110.png"/><Relationship Id="rId8" Type="http://schemas.openxmlformats.org/officeDocument/2006/relationships/image" Target="../media/image83.png"/><Relationship Id="rId3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9" Type="http://schemas.openxmlformats.org/officeDocument/2006/relationships/image" Target="../media/image150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42" Type="http://schemas.openxmlformats.org/officeDocument/2006/relationships/image" Target="../media/image153.png"/><Relationship Id="rId47" Type="http://schemas.openxmlformats.org/officeDocument/2006/relationships/image" Target="../media/image15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7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37" Type="http://schemas.openxmlformats.org/officeDocument/2006/relationships/image" Target="../media/image148.png"/><Relationship Id="rId40" Type="http://schemas.openxmlformats.org/officeDocument/2006/relationships/image" Target="../media/image151.png"/><Relationship Id="rId45" Type="http://schemas.openxmlformats.org/officeDocument/2006/relationships/image" Target="../media/image156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4" Type="http://schemas.openxmlformats.org/officeDocument/2006/relationships/image" Target="../media/image155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35" Type="http://schemas.openxmlformats.org/officeDocument/2006/relationships/image" Target="../media/image146.png"/><Relationship Id="rId43" Type="http://schemas.openxmlformats.org/officeDocument/2006/relationships/image" Target="../media/image154.png"/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image" Target="../media/image149.png"/><Relationship Id="rId46" Type="http://schemas.openxmlformats.org/officeDocument/2006/relationships/image" Target="../media/image157.png"/><Relationship Id="rId20" Type="http://schemas.openxmlformats.org/officeDocument/2006/relationships/image" Target="../media/image131.png"/><Relationship Id="rId41" Type="http://schemas.openxmlformats.org/officeDocument/2006/relationships/image" Target="../media/image1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7.png"/><Relationship Id="rId3" Type="http://schemas.openxmlformats.org/officeDocument/2006/relationships/image" Target="../media/image159.png"/><Relationship Id="rId7" Type="http://schemas.openxmlformats.org/officeDocument/2006/relationships/image" Target="../media/image128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5.png"/><Relationship Id="rId5" Type="http://schemas.openxmlformats.org/officeDocument/2006/relationships/image" Target="../media/image161.png"/><Relationship Id="rId10" Type="http://schemas.openxmlformats.org/officeDocument/2006/relationships/image" Target="../media/image164.png"/><Relationship Id="rId4" Type="http://schemas.openxmlformats.org/officeDocument/2006/relationships/image" Target="../media/image160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9715" y="3945984"/>
            <a:ext cx="2049537" cy="24226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3224" y="3936141"/>
            <a:ext cx="2104333" cy="24450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11491" y="3962710"/>
            <a:ext cx="2041535" cy="24084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88208" y="3932822"/>
            <a:ext cx="2061261" cy="2436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740911" y="3926906"/>
            <a:ext cx="2234518" cy="24446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9360" y="8952607"/>
            <a:ext cx="1551155" cy="450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96658" y="8942136"/>
            <a:ext cx="1515764" cy="4921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82966" y="8952607"/>
            <a:ext cx="1176738" cy="45368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17164" y="1686732"/>
            <a:ext cx="13517244" cy="150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9945">
              <a:lnSpc>
                <a:spcPct val="100299"/>
              </a:lnSpc>
              <a:spcBef>
                <a:spcPts val="95"/>
              </a:spcBef>
            </a:pPr>
            <a:r>
              <a:rPr spc="114" dirty="0"/>
              <a:t>A</a:t>
            </a:r>
            <a:r>
              <a:rPr spc="-430" dirty="0"/>
              <a:t> </a:t>
            </a:r>
            <a:r>
              <a:rPr spc="-185" dirty="0"/>
              <a:t>C</a:t>
            </a:r>
            <a:r>
              <a:rPr spc="105" dirty="0"/>
              <a:t>OMPU</a:t>
            </a:r>
            <a:r>
              <a:rPr spc="-765" dirty="0"/>
              <a:t>T</a:t>
            </a:r>
            <a:r>
              <a:rPr spc="-260" dirty="0"/>
              <a:t>A</a:t>
            </a:r>
            <a:r>
              <a:rPr spc="-75" dirty="0"/>
              <a:t>TIONAL</a:t>
            </a:r>
            <a:r>
              <a:rPr spc="-430" dirty="0"/>
              <a:t> </a:t>
            </a:r>
            <a:r>
              <a:rPr spc="-85" dirty="0"/>
              <a:t>APP</a:t>
            </a:r>
            <a:r>
              <a:rPr spc="-75" dirty="0"/>
              <a:t>R</a:t>
            </a:r>
            <a:r>
              <a:rPr spc="10" dirty="0"/>
              <a:t>O</a:t>
            </a:r>
            <a:r>
              <a:rPr spc="40" dirty="0"/>
              <a:t>A</a:t>
            </a:r>
            <a:r>
              <a:rPr spc="-45" dirty="0"/>
              <a:t>CH</a:t>
            </a:r>
            <a:r>
              <a:rPr spc="-430" dirty="0"/>
              <a:t> </a:t>
            </a:r>
            <a:r>
              <a:rPr spc="-85" dirty="0"/>
              <a:t>FOR  </a:t>
            </a:r>
            <a:r>
              <a:rPr spc="-160" dirty="0"/>
              <a:t>CYTOSKELETAL</a:t>
            </a:r>
            <a:r>
              <a:rPr spc="-400" dirty="0"/>
              <a:t> </a:t>
            </a:r>
            <a:r>
              <a:rPr spc="-75" dirty="0"/>
              <a:t>ORGANIZATION</a:t>
            </a:r>
            <a:r>
              <a:rPr spc="-395" dirty="0"/>
              <a:t> </a:t>
            </a:r>
            <a:r>
              <a:rPr spc="-110" dirty="0"/>
              <a:t>CHARACTERIZATION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519786" y="6817323"/>
            <a:ext cx="15100300" cy="965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95" algn="ctr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666666"/>
                </a:solidFill>
                <a:latin typeface="Arial MT"/>
                <a:cs typeface="Arial MT"/>
              </a:rPr>
              <a:t>Authors</a:t>
            </a:r>
            <a:endParaRPr sz="23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165"/>
              </a:spcBef>
            </a:pPr>
            <a:r>
              <a:rPr sz="2050" u="heavy" spc="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MT"/>
                <a:cs typeface="Arial MT"/>
              </a:rPr>
              <a:t>Diogo</a:t>
            </a:r>
            <a:r>
              <a:rPr sz="2050" u="heavy" spc="15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MT"/>
                <a:cs typeface="Arial MT"/>
              </a:rPr>
              <a:t> </a:t>
            </a:r>
            <a:r>
              <a:rPr sz="2050" u="heavy" spc="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MT"/>
                <a:cs typeface="Arial MT"/>
              </a:rPr>
              <a:t>Fróis</a:t>
            </a:r>
            <a:r>
              <a:rPr sz="2050" u="heavy" spc="15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MT"/>
                <a:cs typeface="Arial MT"/>
              </a:rPr>
              <a:t> </a:t>
            </a:r>
            <a:r>
              <a:rPr sz="2050" u="heavy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MT"/>
                <a:cs typeface="Arial MT"/>
              </a:rPr>
              <a:t>Vieira</a:t>
            </a:r>
            <a:r>
              <a:rPr sz="1800" baseline="32407" dirty="0">
                <a:solidFill>
                  <a:srgbClr val="221F1F"/>
                </a:solidFill>
                <a:latin typeface="Arial MT"/>
                <a:cs typeface="Arial MT"/>
              </a:rPr>
              <a:t>1</a:t>
            </a:r>
            <a:r>
              <a:rPr sz="205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Maria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Sofia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Fernandes</a:t>
            </a:r>
            <a:r>
              <a:rPr sz="1800" spc="15" baseline="32407" dirty="0">
                <a:solidFill>
                  <a:srgbClr val="221F1F"/>
                </a:solidFill>
                <a:latin typeface="Arial MT"/>
                <a:cs typeface="Arial MT"/>
              </a:rPr>
              <a:t>2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050" spc="-10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Ana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Margarida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Moreira</a:t>
            </a:r>
            <a:r>
              <a:rPr sz="1800" spc="15" baseline="32407" dirty="0">
                <a:solidFill>
                  <a:srgbClr val="221F1F"/>
                </a:solidFill>
                <a:latin typeface="Arial MT"/>
                <a:cs typeface="Arial MT"/>
              </a:rPr>
              <a:t>2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Joana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Figueiredo</a:t>
            </a:r>
            <a:r>
              <a:rPr sz="1800" spc="15" baseline="32407" dirty="0">
                <a:solidFill>
                  <a:srgbClr val="221F1F"/>
                </a:solidFill>
                <a:latin typeface="Arial MT"/>
                <a:cs typeface="Arial MT"/>
              </a:rPr>
              <a:t>2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Raquel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Seruca</a:t>
            </a:r>
            <a:r>
              <a:rPr sz="1800" spc="15" baseline="32407" dirty="0">
                <a:solidFill>
                  <a:srgbClr val="221F1F"/>
                </a:solidFill>
                <a:latin typeface="Arial MT"/>
                <a:cs typeface="Arial MT"/>
              </a:rPr>
              <a:t>2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João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Miguel</a:t>
            </a:r>
            <a:r>
              <a:rPr sz="20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050" spc="10" dirty="0">
                <a:solidFill>
                  <a:srgbClr val="221F1F"/>
                </a:solidFill>
                <a:latin typeface="Arial MT"/>
                <a:cs typeface="Arial MT"/>
              </a:rPr>
              <a:t>Sanches</a:t>
            </a:r>
            <a:r>
              <a:rPr sz="1800" spc="15" baseline="32407" dirty="0">
                <a:solidFill>
                  <a:srgbClr val="221F1F"/>
                </a:solidFill>
                <a:latin typeface="Arial MT"/>
                <a:cs typeface="Arial MT"/>
              </a:rPr>
              <a:t>1</a:t>
            </a:r>
            <a:endParaRPr sz="1800" baseline="32407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08850" y="3905577"/>
            <a:ext cx="2053445" cy="248233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4327432" y="4523772"/>
            <a:ext cx="904240" cy="1148080"/>
            <a:chOff x="14327432" y="4523772"/>
            <a:chExt cx="904240" cy="1148080"/>
          </a:xfrm>
        </p:grpSpPr>
        <p:sp>
          <p:nvSpPr>
            <p:cNvPr id="14" name="object 14"/>
            <p:cNvSpPr/>
            <p:nvPr/>
          </p:nvSpPr>
          <p:spPr>
            <a:xfrm>
              <a:off x="14334709" y="4531049"/>
              <a:ext cx="889635" cy="1133475"/>
            </a:xfrm>
            <a:custGeom>
              <a:avLst/>
              <a:gdLst/>
              <a:ahLst/>
              <a:cxnLst/>
              <a:rect l="l" t="t" r="r" b="b"/>
              <a:pathLst>
                <a:path w="889634" h="1133475">
                  <a:moveTo>
                    <a:pt x="395884" y="1128121"/>
                  </a:moveTo>
                  <a:lnTo>
                    <a:pt x="347136" y="1115409"/>
                  </a:lnTo>
                  <a:lnTo>
                    <a:pt x="297257" y="1094965"/>
                  </a:lnTo>
                  <a:lnTo>
                    <a:pt x="259145" y="1075268"/>
                  </a:lnTo>
                  <a:lnTo>
                    <a:pt x="213593" y="1045958"/>
                  </a:lnTo>
                  <a:lnTo>
                    <a:pt x="165409" y="1005785"/>
                  </a:lnTo>
                  <a:lnTo>
                    <a:pt x="119400" y="953498"/>
                  </a:lnTo>
                  <a:lnTo>
                    <a:pt x="97224" y="919323"/>
                  </a:lnTo>
                  <a:lnTo>
                    <a:pt x="80076" y="883770"/>
                  </a:lnTo>
                  <a:lnTo>
                    <a:pt x="66012" y="844205"/>
                  </a:lnTo>
                  <a:lnTo>
                    <a:pt x="53088" y="797989"/>
                  </a:lnTo>
                  <a:lnTo>
                    <a:pt x="39361" y="742489"/>
                  </a:lnTo>
                  <a:lnTo>
                    <a:pt x="22674" y="668786"/>
                  </a:lnTo>
                  <a:lnTo>
                    <a:pt x="14469" y="624725"/>
                  </a:lnTo>
                  <a:lnTo>
                    <a:pt x="7422" y="576535"/>
                  </a:lnTo>
                  <a:lnTo>
                    <a:pt x="2333" y="524722"/>
                  </a:lnTo>
                  <a:lnTo>
                    <a:pt x="0" y="469793"/>
                  </a:lnTo>
                  <a:lnTo>
                    <a:pt x="1222" y="412255"/>
                  </a:lnTo>
                  <a:lnTo>
                    <a:pt x="6798" y="352616"/>
                  </a:lnTo>
                  <a:lnTo>
                    <a:pt x="17529" y="291382"/>
                  </a:lnTo>
                  <a:lnTo>
                    <a:pt x="36028" y="227881"/>
                  </a:lnTo>
                  <a:lnTo>
                    <a:pt x="57757" y="175602"/>
                  </a:lnTo>
                  <a:lnTo>
                    <a:pt x="90291" y="116759"/>
                  </a:lnTo>
                  <a:lnTo>
                    <a:pt x="125091" y="70577"/>
                  </a:lnTo>
                  <a:lnTo>
                    <a:pt x="155776" y="43997"/>
                  </a:lnTo>
                  <a:lnTo>
                    <a:pt x="198280" y="22244"/>
                  </a:lnTo>
                  <a:lnTo>
                    <a:pt x="257637" y="7621"/>
                  </a:lnTo>
                  <a:lnTo>
                    <a:pt x="330499" y="0"/>
                  </a:lnTo>
                  <a:lnTo>
                    <a:pt x="391905" y="129"/>
                  </a:lnTo>
                  <a:lnTo>
                    <a:pt x="437110" y="4005"/>
                  </a:lnTo>
                  <a:lnTo>
                    <a:pt x="506050" y="15903"/>
                  </a:lnTo>
                  <a:lnTo>
                    <a:pt x="554517" y="27300"/>
                  </a:lnTo>
                  <a:lnTo>
                    <a:pt x="605383" y="44016"/>
                  </a:lnTo>
                  <a:lnTo>
                    <a:pt x="657257" y="68250"/>
                  </a:lnTo>
                  <a:lnTo>
                    <a:pt x="708754" y="102205"/>
                  </a:lnTo>
                  <a:lnTo>
                    <a:pt x="755863" y="145415"/>
                  </a:lnTo>
                  <a:lnTo>
                    <a:pt x="793396" y="192467"/>
                  </a:lnTo>
                  <a:lnTo>
                    <a:pt x="822528" y="241502"/>
                  </a:lnTo>
                  <a:lnTo>
                    <a:pt x="844437" y="290665"/>
                  </a:lnTo>
                  <a:lnTo>
                    <a:pt x="860299" y="338098"/>
                  </a:lnTo>
                  <a:lnTo>
                    <a:pt x="871292" y="381944"/>
                  </a:lnTo>
                  <a:lnTo>
                    <a:pt x="878593" y="420347"/>
                  </a:lnTo>
                  <a:lnTo>
                    <a:pt x="889592" y="520779"/>
                  </a:lnTo>
                  <a:lnTo>
                    <a:pt x="888586" y="584047"/>
                  </a:lnTo>
                  <a:lnTo>
                    <a:pt x="882455" y="640281"/>
                  </a:lnTo>
                  <a:lnTo>
                    <a:pt x="873295" y="688507"/>
                  </a:lnTo>
                  <a:lnTo>
                    <a:pt x="863201" y="727753"/>
                  </a:lnTo>
                  <a:lnTo>
                    <a:pt x="843261" y="790023"/>
                  </a:lnTo>
                  <a:lnTo>
                    <a:pt x="827513" y="829863"/>
                  </a:lnTo>
                  <a:lnTo>
                    <a:pt x="805136" y="875129"/>
                  </a:lnTo>
                  <a:lnTo>
                    <a:pt x="774239" y="924389"/>
                  </a:lnTo>
                  <a:lnTo>
                    <a:pt x="736675" y="971816"/>
                  </a:lnTo>
                  <a:lnTo>
                    <a:pt x="698785" y="1010312"/>
                  </a:lnTo>
                  <a:lnTo>
                    <a:pt x="662216" y="1041102"/>
                  </a:lnTo>
                  <a:lnTo>
                    <a:pt x="628611" y="1065412"/>
                  </a:lnTo>
                  <a:lnTo>
                    <a:pt x="568268" y="1103252"/>
                  </a:lnTo>
                  <a:lnTo>
                    <a:pt x="522369" y="1123525"/>
                  </a:lnTo>
                  <a:lnTo>
                    <a:pt x="470694" y="1133024"/>
                  </a:lnTo>
                  <a:lnTo>
                    <a:pt x="440178" y="1133375"/>
                  </a:lnTo>
                  <a:lnTo>
                    <a:pt x="414802" y="1131098"/>
                  </a:lnTo>
                  <a:lnTo>
                    <a:pt x="395884" y="1128121"/>
                  </a:lnTo>
                  <a:close/>
                </a:path>
              </a:pathLst>
            </a:custGeom>
            <a:ln w="14554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730596" y="5040715"/>
              <a:ext cx="72762" cy="7276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1179058" y="4523897"/>
            <a:ext cx="904240" cy="1137920"/>
            <a:chOff x="11179058" y="4523897"/>
            <a:chExt cx="904240" cy="1137920"/>
          </a:xfrm>
        </p:grpSpPr>
        <p:sp>
          <p:nvSpPr>
            <p:cNvPr id="17" name="object 17"/>
            <p:cNvSpPr/>
            <p:nvPr/>
          </p:nvSpPr>
          <p:spPr>
            <a:xfrm>
              <a:off x="11186299" y="4531138"/>
              <a:ext cx="889635" cy="1123315"/>
            </a:xfrm>
            <a:custGeom>
              <a:avLst/>
              <a:gdLst/>
              <a:ahLst/>
              <a:cxnLst/>
              <a:rect l="l" t="t" r="r" b="b"/>
              <a:pathLst>
                <a:path w="889634" h="1123314">
                  <a:moveTo>
                    <a:pt x="395879" y="1117659"/>
                  </a:moveTo>
                  <a:lnTo>
                    <a:pt x="347136" y="1105065"/>
                  </a:lnTo>
                  <a:lnTo>
                    <a:pt x="297262" y="1084809"/>
                  </a:lnTo>
                  <a:lnTo>
                    <a:pt x="259147" y="1065295"/>
                  </a:lnTo>
                  <a:lnTo>
                    <a:pt x="213592" y="1036256"/>
                  </a:lnTo>
                  <a:lnTo>
                    <a:pt x="165405" y="996456"/>
                  </a:lnTo>
                  <a:lnTo>
                    <a:pt x="119396" y="944659"/>
                  </a:lnTo>
                  <a:lnTo>
                    <a:pt x="92539" y="902222"/>
                  </a:lnTo>
                  <a:lnTo>
                    <a:pt x="72779" y="856637"/>
                  </a:lnTo>
                  <a:lnTo>
                    <a:pt x="56318" y="802800"/>
                  </a:lnTo>
                  <a:lnTo>
                    <a:pt x="39356" y="735608"/>
                  </a:lnTo>
                  <a:lnTo>
                    <a:pt x="22670" y="662585"/>
                  </a:lnTo>
                  <a:lnTo>
                    <a:pt x="14467" y="618932"/>
                  </a:lnTo>
                  <a:lnTo>
                    <a:pt x="7421" y="571188"/>
                  </a:lnTo>
                  <a:lnTo>
                    <a:pt x="2332" y="519856"/>
                  </a:lnTo>
                  <a:lnTo>
                    <a:pt x="0" y="465436"/>
                  </a:lnTo>
                  <a:lnTo>
                    <a:pt x="1221" y="408432"/>
                  </a:lnTo>
                  <a:lnTo>
                    <a:pt x="6797" y="349346"/>
                  </a:lnTo>
                  <a:lnTo>
                    <a:pt x="17524" y="288679"/>
                  </a:lnTo>
                  <a:lnTo>
                    <a:pt x="36028" y="225766"/>
                  </a:lnTo>
                  <a:lnTo>
                    <a:pt x="57757" y="173972"/>
                  </a:lnTo>
                  <a:lnTo>
                    <a:pt x="90286" y="115679"/>
                  </a:lnTo>
                  <a:lnTo>
                    <a:pt x="125090" y="69926"/>
                  </a:lnTo>
                  <a:lnTo>
                    <a:pt x="155771" y="43587"/>
                  </a:lnTo>
                  <a:lnTo>
                    <a:pt x="198277" y="22040"/>
                  </a:lnTo>
                  <a:lnTo>
                    <a:pt x="257643" y="7546"/>
                  </a:lnTo>
                  <a:lnTo>
                    <a:pt x="330499" y="0"/>
                  </a:lnTo>
                  <a:lnTo>
                    <a:pt x="391902" y="129"/>
                  </a:lnTo>
                  <a:lnTo>
                    <a:pt x="437106" y="3966"/>
                  </a:lnTo>
                  <a:lnTo>
                    <a:pt x="506045" y="15755"/>
                  </a:lnTo>
                  <a:lnTo>
                    <a:pt x="554513" y="27049"/>
                  </a:lnTo>
                  <a:lnTo>
                    <a:pt x="605378" y="43610"/>
                  </a:lnTo>
                  <a:lnTo>
                    <a:pt x="657253" y="67619"/>
                  </a:lnTo>
                  <a:lnTo>
                    <a:pt x="708749" y="101260"/>
                  </a:lnTo>
                  <a:lnTo>
                    <a:pt x="755859" y="144071"/>
                  </a:lnTo>
                  <a:lnTo>
                    <a:pt x="793391" y="190686"/>
                  </a:lnTo>
                  <a:lnTo>
                    <a:pt x="822524" y="239266"/>
                  </a:lnTo>
                  <a:lnTo>
                    <a:pt x="844434" y="287973"/>
                  </a:lnTo>
                  <a:lnTo>
                    <a:pt x="860297" y="334966"/>
                  </a:lnTo>
                  <a:lnTo>
                    <a:pt x="871292" y="378407"/>
                  </a:lnTo>
                  <a:lnTo>
                    <a:pt x="878595" y="416455"/>
                  </a:lnTo>
                  <a:lnTo>
                    <a:pt x="889593" y="515955"/>
                  </a:lnTo>
                  <a:lnTo>
                    <a:pt x="888585" y="578636"/>
                  </a:lnTo>
                  <a:lnTo>
                    <a:pt x="882453" y="634349"/>
                  </a:lnTo>
                  <a:lnTo>
                    <a:pt x="873294" y="682128"/>
                  </a:lnTo>
                  <a:lnTo>
                    <a:pt x="863203" y="721009"/>
                  </a:lnTo>
                  <a:lnTo>
                    <a:pt x="843261" y="782695"/>
                  </a:lnTo>
                  <a:lnTo>
                    <a:pt x="827510" y="822161"/>
                  </a:lnTo>
                  <a:lnTo>
                    <a:pt x="805132" y="867009"/>
                  </a:lnTo>
                  <a:lnTo>
                    <a:pt x="774234" y="915822"/>
                  </a:lnTo>
                  <a:lnTo>
                    <a:pt x="736670" y="962805"/>
                  </a:lnTo>
                  <a:lnTo>
                    <a:pt x="698781" y="1000941"/>
                  </a:lnTo>
                  <a:lnTo>
                    <a:pt x="662211" y="1031443"/>
                  </a:lnTo>
                  <a:lnTo>
                    <a:pt x="628606" y="1055526"/>
                  </a:lnTo>
                  <a:lnTo>
                    <a:pt x="568264" y="1093017"/>
                  </a:lnTo>
                  <a:lnTo>
                    <a:pt x="522369" y="1113104"/>
                  </a:lnTo>
                  <a:lnTo>
                    <a:pt x="470689" y="1122512"/>
                  </a:lnTo>
                  <a:lnTo>
                    <a:pt x="440174" y="1122857"/>
                  </a:lnTo>
                  <a:lnTo>
                    <a:pt x="414798" y="1120604"/>
                  </a:lnTo>
                  <a:lnTo>
                    <a:pt x="395879" y="1117659"/>
                  </a:lnTo>
                  <a:close/>
                </a:path>
              </a:pathLst>
            </a:custGeom>
            <a:ln w="14481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82182" y="5040801"/>
              <a:ext cx="72762" cy="7276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7301429" y="4544448"/>
            <a:ext cx="871219" cy="1106170"/>
            <a:chOff x="17301429" y="4544448"/>
            <a:chExt cx="871219" cy="1106170"/>
          </a:xfrm>
        </p:grpSpPr>
        <p:sp>
          <p:nvSpPr>
            <p:cNvPr id="20" name="object 20"/>
            <p:cNvSpPr/>
            <p:nvPr/>
          </p:nvSpPr>
          <p:spPr>
            <a:xfrm>
              <a:off x="17308439" y="4551458"/>
              <a:ext cx="857250" cy="1092200"/>
            </a:xfrm>
            <a:custGeom>
              <a:avLst/>
              <a:gdLst/>
              <a:ahLst/>
              <a:cxnLst/>
              <a:rect l="l" t="t" r="r" b="b"/>
              <a:pathLst>
                <a:path w="857250" h="1092200">
                  <a:moveTo>
                    <a:pt x="381456" y="1087015"/>
                  </a:moveTo>
                  <a:lnTo>
                    <a:pt x="334487" y="1074764"/>
                  </a:lnTo>
                  <a:lnTo>
                    <a:pt x="286426" y="1055062"/>
                  </a:lnTo>
                  <a:lnTo>
                    <a:pt x="249700" y="1036084"/>
                  </a:lnTo>
                  <a:lnTo>
                    <a:pt x="205807" y="1007843"/>
                  </a:lnTo>
                  <a:lnTo>
                    <a:pt x="159378" y="969135"/>
                  </a:lnTo>
                  <a:lnTo>
                    <a:pt x="115045" y="918759"/>
                  </a:lnTo>
                  <a:lnTo>
                    <a:pt x="89166" y="877487"/>
                  </a:lnTo>
                  <a:lnTo>
                    <a:pt x="70124" y="833152"/>
                  </a:lnTo>
                  <a:lnTo>
                    <a:pt x="54260" y="780790"/>
                  </a:lnTo>
                  <a:lnTo>
                    <a:pt x="37917" y="715435"/>
                  </a:lnTo>
                  <a:lnTo>
                    <a:pt x="21841" y="644416"/>
                  </a:lnTo>
                  <a:lnTo>
                    <a:pt x="13937" y="601961"/>
                  </a:lnTo>
                  <a:lnTo>
                    <a:pt x="7149" y="555526"/>
                  </a:lnTo>
                  <a:lnTo>
                    <a:pt x="2246" y="505601"/>
                  </a:lnTo>
                  <a:lnTo>
                    <a:pt x="0" y="452672"/>
                  </a:lnTo>
                  <a:lnTo>
                    <a:pt x="1178" y="397230"/>
                  </a:lnTo>
                  <a:lnTo>
                    <a:pt x="6552" y="339762"/>
                  </a:lnTo>
                  <a:lnTo>
                    <a:pt x="16891" y="280757"/>
                  </a:lnTo>
                  <a:lnTo>
                    <a:pt x="34714" y="219576"/>
                  </a:lnTo>
                  <a:lnTo>
                    <a:pt x="55654" y="169200"/>
                  </a:lnTo>
                  <a:lnTo>
                    <a:pt x="87004" y="112500"/>
                  </a:lnTo>
                  <a:lnTo>
                    <a:pt x="120534" y="68004"/>
                  </a:lnTo>
                  <a:lnTo>
                    <a:pt x="150091" y="42387"/>
                  </a:lnTo>
                  <a:lnTo>
                    <a:pt x="191048" y="21432"/>
                  </a:lnTo>
                  <a:lnTo>
                    <a:pt x="248245" y="7341"/>
                  </a:lnTo>
                  <a:lnTo>
                    <a:pt x="318454" y="0"/>
                  </a:lnTo>
                  <a:lnTo>
                    <a:pt x="377623" y="124"/>
                  </a:lnTo>
                  <a:lnTo>
                    <a:pt x="421181" y="3857"/>
                  </a:lnTo>
                  <a:lnTo>
                    <a:pt x="487612" y="15322"/>
                  </a:lnTo>
                  <a:lnTo>
                    <a:pt x="534314" y="26304"/>
                  </a:lnTo>
                  <a:lnTo>
                    <a:pt x="583324" y="42410"/>
                  </a:lnTo>
                  <a:lnTo>
                    <a:pt x="633305" y="65761"/>
                  </a:lnTo>
                  <a:lnTo>
                    <a:pt x="682923" y="98480"/>
                  </a:lnTo>
                  <a:lnTo>
                    <a:pt x="728316" y="140118"/>
                  </a:lnTo>
                  <a:lnTo>
                    <a:pt x="764481" y="185456"/>
                  </a:lnTo>
                  <a:lnTo>
                    <a:pt x="792551" y="232705"/>
                  </a:lnTo>
                  <a:lnTo>
                    <a:pt x="813660" y="280076"/>
                  </a:lnTo>
                  <a:lnTo>
                    <a:pt x="828943" y="325781"/>
                  </a:lnTo>
                  <a:lnTo>
                    <a:pt x="839535" y="368030"/>
                  </a:lnTo>
                  <a:lnTo>
                    <a:pt x="851180" y="435004"/>
                  </a:lnTo>
                  <a:lnTo>
                    <a:pt x="857173" y="501804"/>
                  </a:lnTo>
                  <a:lnTo>
                    <a:pt x="856208" y="562767"/>
                  </a:lnTo>
                  <a:lnTo>
                    <a:pt x="850303" y="616954"/>
                  </a:lnTo>
                  <a:lnTo>
                    <a:pt x="841478" y="663425"/>
                  </a:lnTo>
                  <a:lnTo>
                    <a:pt x="831754" y="701242"/>
                  </a:lnTo>
                  <a:lnTo>
                    <a:pt x="812538" y="761237"/>
                  </a:lnTo>
                  <a:lnTo>
                    <a:pt x="797362" y="799622"/>
                  </a:lnTo>
                  <a:lnTo>
                    <a:pt x="775798" y="843239"/>
                  </a:lnTo>
                  <a:lnTo>
                    <a:pt x="746021" y="890707"/>
                  </a:lnTo>
                  <a:lnTo>
                    <a:pt x="709826" y="936403"/>
                  </a:lnTo>
                  <a:lnTo>
                    <a:pt x="673317" y="973495"/>
                  </a:lnTo>
                  <a:lnTo>
                    <a:pt x="638080" y="1003163"/>
                  </a:lnTo>
                  <a:lnTo>
                    <a:pt x="605701" y="1026589"/>
                  </a:lnTo>
                  <a:lnTo>
                    <a:pt x="547556" y="1063054"/>
                  </a:lnTo>
                  <a:lnTo>
                    <a:pt x="503334" y="1082585"/>
                  </a:lnTo>
                  <a:lnTo>
                    <a:pt x="453538" y="1091737"/>
                  </a:lnTo>
                  <a:lnTo>
                    <a:pt x="424134" y="1092077"/>
                  </a:lnTo>
                  <a:lnTo>
                    <a:pt x="399683" y="1089885"/>
                  </a:lnTo>
                  <a:lnTo>
                    <a:pt x="381456" y="1087015"/>
                  </a:lnTo>
                  <a:close/>
                </a:path>
              </a:pathLst>
            </a:custGeom>
            <a:ln w="14020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689898" y="5042546"/>
              <a:ext cx="70113" cy="7011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096346" y="4529661"/>
            <a:ext cx="904240" cy="1148080"/>
            <a:chOff x="8096346" y="4529661"/>
            <a:chExt cx="904240" cy="1148080"/>
          </a:xfrm>
        </p:grpSpPr>
        <p:sp>
          <p:nvSpPr>
            <p:cNvPr id="23" name="object 23"/>
            <p:cNvSpPr/>
            <p:nvPr/>
          </p:nvSpPr>
          <p:spPr>
            <a:xfrm>
              <a:off x="8103624" y="4536938"/>
              <a:ext cx="889635" cy="1133475"/>
            </a:xfrm>
            <a:custGeom>
              <a:avLst/>
              <a:gdLst/>
              <a:ahLst/>
              <a:cxnLst/>
              <a:rect l="l" t="t" r="r" b="b"/>
              <a:pathLst>
                <a:path w="889634" h="1133475">
                  <a:moveTo>
                    <a:pt x="395886" y="1128116"/>
                  </a:moveTo>
                  <a:lnTo>
                    <a:pt x="347137" y="1115409"/>
                  </a:lnTo>
                  <a:lnTo>
                    <a:pt x="297260" y="1094960"/>
                  </a:lnTo>
                  <a:lnTo>
                    <a:pt x="259148" y="1075263"/>
                  </a:lnTo>
                  <a:lnTo>
                    <a:pt x="213595" y="1045953"/>
                  </a:lnTo>
                  <a:lnTo>
                    <a:pt x="165411" y="1005780"/>
                  </a:lnTo>
                  <a:lnTo>
                    <a:pt x="119402" y="953494"/>
                  </a:lnTo>
                  <a:lnTo>
                    <a:pt x="97227" y="919319"/>
                  </a:lnTo>
                  <a:lnTo>
                    <a:pt x="80078" y="883770"/>
                  </a:lnTo>
                  <a:lnTo>
                    <a:pt x="66014" y="844207"/>
                  </a:lnTo>
                  <a:lnTo>
                    <a:pt x="53090" y="797994"/>
                  </a:lnTo>
                  <a:lnTo>
                    <a:pt x="39363" y="742495"/>
                  </a:lnTo>
                  <a:lnTo>
                    <a:pt x="22672" y="668786"/>
                  </a:lnTo>
                  <a:lnTo>
                    <a:pt x="14467" y="624724"/>
                  </a:lnTo>
                  <a:lnTo>
                    <a:pt x="7420" y="576532"/>
                  </a:lnTo>
                  <a:lnTo>
                    <a:pt x="2332" y="524718"/>
                  </a:lnTo>
                  <a:lnTo>
                    <a:pt x="0" y="469789"/>
                  </a:lnTo>
                  <a:lnTo>
                    <a:pt x="1223" y="412251"/>
                  </a:lnTo>
                  <a:lnTo>
                    <a:pt x="6800" y="352611"/>
                  </a:lnTo>
                  <a:lnTo>
                    <a:pt x="17531" y="291378"/>
                  </a:lnTo>
                  <a:lnTo>
                    <a:pt x="36031" y="227877"/>
                  </a:lnTo>
                  <a:lnTo>
                    <a:pt x="57759" y="175597"/>
                  </a:lnTo>
                  <a:lnTo>
                    <a:pt x="90293" y="116755"/>
                  </a:lnTo>
                  <a:lnTo>
                    <a:pt x="125093" y="70577"/>
                  </a:lnTo>
                  <a:lnTo>
                    <a:pt x="155778" y="43992"/>
                  </a:lnTo>
                  <a:lnTo>
                    <a:pt x="198282" y="22239"/>
                  </a:lnTo>
                  <a:lnTo>
                    <a:pt x="257639" y="7617"/>
                  </a:lnTo>
                  <a:lnTo>
                    <a:pt x="330501" y="0"/>
                  </a:lnTo>
                  <a:lnTo>
                    <a:pt x="391907" y="129"/>
                  </a:lnTo>
                  <a:lnTo>
                    <a:pt x="437112" y="4002"/>
                  </a:lnTo>
                  <a:lnTo>
                    <a:pt x="506052" y="15902"/>
                  </a:lnTo>
                  <a:lnTo>
                    <a:pt x="554520" y="27301"/>
                  </a:lnTo>
                  <a:lnTo>
                    <a:pt x="605385" y="44014"/>
                  </a:lnTo>
                  <a:lnTo>
                    <a:pt x="657260" y="68247"/>
                  </a:lnTo>
                  <a:lnTo>
                    <a:pt x="708756" y="102200"/>
                  </a:lnTo>
                  <a:lnTo>
                    <a:pt x="755866" y="145414"/>
                  </a:lnTo>
                  <a:lnTo>
                    <a:pt x="793398" y="192468"/>
                  </a:lnTo>
                  <a:lnTo>
                    <a:pt x="822530" y="241505"/>
                  </a:lnTo>
                  <a:lnTo>
                    <a:pt x="844439" y="290668"/>
                  </a:lnTo>
                  <a:lnTo>
                    <a:pt x="860302" y="338101"/>
                  </a:lnTo>
                  <a:lnTo>
                    <a:pt x="871295" y="381945"/>
                  </a:lnTo>
                  <a:lnTo>
                    <a:pt x="878595" y="420346"/>
                  </a:lnTo>
                  <a:lnTo>
                    <a:pt x="889594" y="520775"/>
                  </a:lnTo>
                  <a:lnTo>
                    <a:pt x="888588" y="584045"/>
                  </a:lnTo>
                  <a:lnTo>
                    <a:pt x="882458" y="640282"/>
                  </a:lnTo>
                  <a:lnTo>
                    <a:pt x="873298" y="688511"/>
                  </a:lnTo>
                  <a:lnTo>
                    <a:pt x="863203" y="727758"/>
                  </a:lnTo>
                  <a:lnTo>
                    <a:pt x="843263" y="790023"/>
                  </a:lnTo>
                  <a:lnTo>
                    <a:pt x="827516" y="829861"/>
                  </a:lnTo>
                  <a:lnTo>
                    <a:pt x="805138" y="875129"/>
                  </a:lnTo>
                  <a:lnTo>
                    <a:pt x="774241" y="924395"/>
                  </a:lnTo>
                  <a:lnTo>
                    <a:pt x="736673" y="971817"/>
                  </a:lnTo>
                  <a:lnTo>
                    <a:pt x="698783" y="1010310"/>
                  </a:lnTo>
                  <a:lnTo>
                    <a:pt x="662215" y="1041098"/>
                  </a:lnTo>
                  <a:lnTo>
                    <a:pt x="628612" y="1065408"/>
                  </a:lnTo>
                  <a:lnTo>
                    <a:pt x="568265" y="1103248"/>
                  </a:lnTo>
                  <a:lnTo>
                    <a:pt x="522365" y="1123521"/>
                  </a:lnTo>
                  <a:lnTo>
                    <a:pt x="470692" y="1133015"/>
                  </a:lnTo>
                  <a:lnTo>
                    <a:pt x="440179" y="1133366"/>
                  </a:lnTo>
                  <a:lnTo>
                    <a:pt x="414805" y="1131092"/>
                  </a:lnTo>
                  <a:lnTo>
                    <a:pt x="395886" y="1128116"/>
                  </a:lnTo>
                  <a:close/>
                </a:path>
              </a:pathLst>
            </a:custGeom>
            <a:ln w="14554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99508" y="5046595"/>
              <a:ext cx="72762" cy="7276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948398" y="4529211"/>
            <a:ext cx="904240" cy="1148080"/>
            <a:chOff x="4948398" y="4529211"/>
            <a:chExt cx="904240" cy="1148080"/>
          </a:xfrm>
        </p:grpSpPr>
        <p:sp>
          <p:nvSpPr>
            <p:cNvPr id="26" name="object 26"/>
            <p:cNvSpPr/>
            <p:nvPr/>
          </p:nvSpPr>
          <p:spPr>
            <a:xfrm>
              <a:off x="4955675" y="4536488"/>
              <a:ext cx="889635" cy="1133475"/>
            </a:xfrm>
            <a:custGeom>
              <a:avLst/>
              <a:gdLst/>
              <a:ahLst/>
              <a:cxnLst/>
              <a:rect l="l" t="t" r="r" b="b"/>
              <a:pathLst>
                <a:path w="889635" h="1133475">
                  <a:moveTo>
                    <a:pt x="395886" y="1128127"/>
                  </a:moveTo>
                  <a:lnTo>
                    <a:pt x="347137" y="1115411"/>
                  </a:lnTo>
                  <a:lnTo>
                    <a:pt x="297260" y="1094964"/>
                  </a:lnTo>
                  <a:lnTo>
                    <a:pt x="259147" y="1075269"/>
                  </a:lnTo>
                  <a:lnTo>
                    <a:pt x="213593" y="1045959"/>
                  </a:lnTo>
                  <a:lnTo>
                    <a:pt x="165406" y="1005787"/>
                  </a:lnTo>
                  <a:lnTo>
                    <a:pt x="119392" y="953504"/>
                  </a:lnTo>
                  <a:lnTo>
                    <a:pt x="97221" y="919329"/>
                  </a:lnTo>
                  <a:lnTo>
                    <a:pt x="80076" y="883776"/>
                  </a:lnTo>
                  <a:lnTo>
                    <a:pt x="66013" y="844211"/>
                  </a:lnTo>
                  <a:lnTo>
                    <a:pt x="53090" y="797995"/>
                  </a:lnTo>
                  <a:lnTo>
                    <a:pt x="39363" y="742495"/>
                  </a:lnTo>
                  <a:lnTo>
                    <a:pt x="22672" y="668792"/>
                  </a:lnTo>
                  <a:lnTo>
                    <a:pt x="14467" y="624731"/>
                  </a:lnTo>
                  <a:lnTo>
                    <a:pt x="7420" y="576541"/>
                  </a:lnTo>
                  <a:lnTo>
                    <a:pt x="2332" y="524728"/>
                  </a:lnTo>
                  <a:lnTo>
                    <a:pt x="0" y="469799"/>
                  </a:lnTo>
                  <a:lnTo>
                    <a:pt x="1223" y="412261"/>
                  </a:lnTo>
                  <a:lnTo>
                    <a:pt x="6800" y="352622"/>
                  </a:lnTo>
                  <a:lnTo>
                    <a:pt x="17531" y="291388"/>
                  </a:lnTo>
                  <a:lnTo>
                    <a:pt x="36031" y="227883"/>
                  </a:lnTo>
                  <a:lnTo>
                    <a:pt x="57759" y="175603"/>
                  </a:lnTo>
                  <a:lnTo>
                    <a:pt x="90293" y="116765"/>
                  </a:lnTo>
                  <a:lnTo>
                    <a:pt x="125093" y="70583"/>
                  </a:lnTo>
                  <a:lnTo>
                    <a:pt x="155778" y="44003"/>
                  </a:lnTo>
                  <a:lnTo>
                    <a:pt x="198282" y="22244"/>
                  </a:lnTo>
                  <a:lnTo>
                    <a:pt x="257639" y="7617"/>
                  </a:lnTo>
                  <a:lnTo>
                    <a:pt x="330497" y="0"/>
                  </a:lnTo>
                  <a:lnTo>
                    <a:pt x="391903" y="129"/>
                  </a:lnTo>
                  <a:lnTo>
                    <a:pt x="437111" y="4002"/>
                  </a:lnTo>
                  <a:lnTo>
                    <a:pt x="506052" y="15903"/>
                  </a:lnTo>
                  <a:lnTo>
                    <a:pt x="554520" y="27304"/>
                  </a:lnTo>
                  <a:lnTo>
                    <a:pt x="605385" y="44021"/>
                  </a:lnTo>
                  <a:lnTo>
                    <a:pt x="657260" y="68256"/>
                  </a:lnTo>
                  <a:lnTo>
                    <a:pt x="708756" y="102211"/>
                  </a:lnTo>
                  <a:lnTo>
                    <a:pt x="755865" y="145421"/>
                  </a:lnTo>
                  <a:lnTo>
                    <a:pt x="793397" y="192473"/>
                  </a:lnTo>
                  <a:lnTo>
                    <a:pt x="822528" y="241508"/>
                  </a:lnTo>
                  <a:lnTo>
                    <a:pt x="844435" y="290671"/>
                  </a:lnTo>
                  <a:lnTo>
                    <a:pt x="860297" y="338104"/>
                  </a:lnTo>
                  <a:lnTo>
                    <a:pt x="871290" y="381950"/>
                  </a:lnTo>
                  <a:lnTo>
                    <a:pt x="878592" y="420353"/>
                  </a:lnTo>
                  <a:lnTo>
                    <a:pt x="889594" y="520785"/>
                  </a:lnTo>
                  <a:lnTo>
                    <a:pt x="888588" y="584053"/>
                  </a:lnTo>
                  <a:lnTo>
                    <a:pt x="882458" y="640287"/>
                  </a:lnTo>
                  <a:lnTo>
                    <a:pt x="873298" y="688513"/>
                  </a:lnTo>
                  <a:lnTo>
                    <a:pt x="863203" y="727759"/>
                  </a:lnTo>
                  <a:lnTo>
                    <a:pt x="843263" y="790028"/>
                  </a:lnTo>
                  <a:lnTo>
                    <a:pt x="827516" y="829865"/>
                  </a:lnTo>
                  <a:lnTo>
                    <a:pt x="805138" y="875131"/>
                  </a:lnTo>
                  <a:lnTo>
                    <a:pt x="774241" y="924395"/>
                  </a:lnTo>
                  <a:lnTo>
                    <a:pt x="736673" y="971822"/>
                  </a:lnTo>
                  <a:lnTo>
                    <a:pt x="698783" y="1010315"/>
                  </a:lnTo>
                  <a:lnTo>
                    <a:pt x="662215" y="1041104"/>
                  </a:lnTo>
                  <a:lnTo>
                    <a:pt x="628612" y="1065414"/>
                  </a:lnTo>
                  <a:lnTo>
                    <a:pt x="568265" y="1103257"/>
                  </a:lnTo>
                  <a:lnTo>
                    <a:pt x="522365" y="1123527"/>
                  </a:lnTo>
                  <a:lnTo>
                    <a:pt x="470692" y="1133026"/>
                  </a:lnTo>
                  <a:lnTo>
                    <a:pt x="440179" y="1133377"/>
                  </a:lnTo>
                  <a:lnTo>
                    <a:pt x="414805" y="1131103"/>
                  </a:lnTo>
                  <a:lnTo>
                    <a:pt x="395886" y="1128127"/>
                  </a:lnTo>
                  <a:close/>
                </a:path>
              </a:pathLst>
            </a:custGeom>
            <a:ln w="14554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51560" y="5046149"/>
              <a:ext cx="72762" cy="7276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798728" y="8082740"/>
            <a:ext cx="8550910" cy="3841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1,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IST</a:t>
            </a:r>
            <a:r>
              <a:rPr sz="1150" spc="-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-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University of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Lisbon,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Institute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for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Systems and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 Robotics</a:t>
            </a:r>
            <a:endParaRPr sz="11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2,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Institute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of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Pathology and Immunology</a:t>
            </a:r>
            <a:r>
              <a:rPr sz="11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of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the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University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of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Porto,</a:t>
            </a:r>
            <a:r>
              <a:rPr sz="11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Ipatimup; Instituto de Investigação e</a:t>
            </a:r>
            <a:r>
              <a:rPr sz="11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Inovação </a:t>
            </a:r>
            <a:r>
              <a:rPr sz="1150" spc="15" dirty="0">
                <a:solidFill>
                  <a:srgbClr val="221F1F"/>
                </a:solidFill>
                <a:latin typeface="Arial MT"/>
                <a:cs typeface="Arial MT"/>
              </a:rPr>
              <a:t>em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 Saúde, </a:t>
            </a:r>
            <a:r>
              <a:rPr sz="1150" spc="5" dirty="0">
                <a:solidFill>
                  <a:srgbClr val="221F1F"/>
                </a:solidFill>
                <a:latin typeface="Arial MT"/>
                <a:cs typeface="Arial MT"/>
              </a:rPr>
              <a:t>i3S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334703" y="8879311"/>
            <a:ext cx="1246197" cy="62070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34824" y="8952607"/>
            <a:ext cx="455041" cy="4550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3249" y="5956855"/>
            <a:ext cx="24180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latin typeface="Arial MT"/>
                <a:cs typeface="Arial MT"/>
              </a:rPr>
              <a:t>Methodology</a:t>
            </a:r>
            <a:r>
              <a:rPr sz="2450" spc="-6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can </a:t>
            </a:r>
            <a:r>
              <a:rPr sz="2450" spc="-67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be</a:t>
            </a:r>
            <a:r>
              <a:rPr sz="2450" spc="-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applied</a:t>
            </a:r>
            <a:endParaRPr sz="245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08534" y="4027134"/>
            <a:ext cx="294005" cy="1719580"/>
            <a:chOff x="9608534" y="4027134"/>
            <a:chExt cx="294005" cy="1719580"/>
          </a:xfrm>
        </p:grpSpPr>
        <p:sp>
          <p:nvSpPr>
            <p:cNvPr id="4" name="object 4"/>
            <p:cNvSpPr/>
            <p:nvPr/>
          </p:nvSpPr>
          <p:spPr>
            <a:xfrm>
              <a:off x="9633633" y="4052697"/>
              <a:ext cx="0" cy="1666875"/>
            </a:xfrm>
            <a:custGeom>
              <a:avLst/>
              <a:gdLst/>
              <a:ahLst/>
              <a:cxnLst/>
              <a:rect l="l" t="t" r="r" b="b"/>
              <a:pathLst>
                <a:path h="1666875">
                  <a:moveTo>
                    <a:pt x="0" y="0"/>
                  </a:moveTo>
                  <a:lnTo>
                    <a:pt x="0" y="1666881"/>
                  </a:lnTo>
                </a:path>
              </a:pathLst>
            </a:custGeom>
            <a:ln w="501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43951" y="5721510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5">
                  <a:moveTo>
                    <a:pt x="0" y="0"/>
                  </a:moveTo>
                  <a:lnTo>
                    <a:pt x="258002" y="0"/>
                  </a:lnTo>
                </a:path>
              </a:pathLst>
            </a:custGeom>
            <a:ln w="501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37692" y="4052232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5">
                  <a:moveTo>
                    <a:pt x="0" y="0"/>
                  </a:moveTo>
                  <a:lnTo>
                    <a:pt x="258002" y="0"/>
                  </a:lnTo>
                </a:path>
              </a:pathLst>
            </a:custGeom>
            <a:ln w="501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90681" y="3953547"/>
            <a:ext cx="6889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6DBC45"/>
                </a:solidFill>
                <a:latin typeface="Arial MT"/>
                <a:cs typeface="Arial MT"/>
              </a:rPr>
              <a:t>actin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78744" y="4682320"/>
            <a:ext cx="30975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B38DAD"/>
                </a:solidFill>
                <a:latin typeface="Arial MT"/>
                <a:cs typeface="Arial MT"/>
              </a:rPr>
              <a:t>intermediate</a:t>
            </a:r>
            <a:r>
              <a:rPr sz="2450" spc="-65" dirty="0">
                <a:solidFill>
                  <a:srgbClr val="B38DAD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B38DAD"/>
                </a:solidFill>
                <a:latin typeface="Arial MT"/>
                <a:cs typeface="Arial MT"/>
              </a:rPr>
              <a:t>filaments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15490" y="5399785"/>
            <a:ext cx="1871345" cy="10363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BC1F2D"/>
                </a:solidFill>
                <a:latin typeface="Arial MT"/>
                <a:cs typeface="Arial MT"/>
              </a:rPr>
              <a:t>microtubules</a:t>
            </a:r>
            <a:endParaRPr sz="2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55"/>
              </a:spcBef>
            </a:pPr>
            <a:r>
              <a:rPr sz="2450" dirty="0">
                <a:latin typeface="Trebuchet MS"/>
                <a:cs typeface="Trebuchet MS"/>
              </a:rPr>
              <a:t>blood</a:t>
            </a:r>
            <a:r>
              <a:rPr sz="2450" spc="-215" dirty="0">
                <a:latin typeface="Trebuchet MS"/>
                <a:cs typeface="Trebuchet MS"/>
              </a:rPr>
              <a:t> </a:t>
            </a:r>
            <a:r>
              <a:rPr sz="2450" spc="-40" dirty="0">
                <a:latin typeface="Trebuchet MS"/>
                <a:cs typeface="Trebuchet MS"/>
              </a:rPr>
              <a:t>v</a:t>
            </a:r>
            <a:r>
              <a:rPr sz="2450" spc="-65" dirty="0">
                <a:latin typeface="Trebuchet MS"/>
                <a:cs typeface="Trebuchet MS"/>
              </a:rPr>
              <a:t>essels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4460" y="4456777"/>
            <a:ext cx="2871470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latin typeface="Arial MT"/>
                <a:cs typeface="Arial MT"/>
              </a:rPr>
              <a:t>to</a:t>
            </a:r>
            <a:r>
              <a:rPr sz="2450" spc="-3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other</a:t>
            </a:r>
            <a:endParaRPr sz="2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spc="10" dirty="0">
                <a:latin typeface="Arial MT"/>
                <a:cs typeface="Arial MT"/>
              </a:rPr>
              <a:t>cytoskeletal</a:t>
            </a:r>
            <a:r>
              <a:rPr sz="2450" spc="-7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proteins</a:t>
            </a:r>
            <a:endParaRPr sz="245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01635" y="3605741"/>
            <a:ext cx="349250" cy="5052695"/>
            <a:chOff x="5801635" y="3605741"/>
            <a:chExt cx="349250" cy="5052695"/>
          </a:xfrm>
        </p:grpSpPr>
        <p:sp>
          <p:nvSpPr>
            <p:cNvPr id="12" name="object 12"/>
            <p:cNvSpPr/>
            <p:nvPr/>
          </p:nvSpPr>
          <p:spPr>
            <a:xfrm>
              <a:off x="5832017" y="3633397"/>
              <a:ext cx="0" cy="4953000"/>
            </a:xfrm>
            <a:custGeom>
              <a:avLst/>
              <a:gdLst/>
              <a:ahLst/>
              <a:cxnLst/>
              <a:rect l="l" t="t" r="r" b="b"/>
              <a:pathLst>
                <a:path h="4953000">
                  <a:moveTo>
                    <a:pt x="0" y="0"/>
                  </a:moveTo>
                  <a:lnTo>
                    <a:pt x="0" y="4952728"/>
                  </a:lnTo>
                </a:path>
              </a:pathLst>
            </a:custGeom>
            <a:ln w="60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33914" y="8628009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4">
                  <a:moveTo>
                    <a:pt x="0" y="0"/>
                  </a:moveTo>
                  <a:lnTo>
                    <a:pt x="316869" y="0"/>
                  </a:lnTo>
                </a:path>
              </a:pathLst>
            </a:custGeom>
            <a:ln w="60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30472" y="3636122"/>
              <a:ext cx="320675" cy="0"/>
            </a:xfrm>
            <a:custGeom>
              <a:avLst/>
              <a:gdLst/>
              <a:ahLst/>
              <a:cxnLst/>
              <a:rect l="l" t="t" r="r" b="b"/>
              <a:pathLst>
                <a:path w="320675">
                  <a:moveTo>
                    <a:pt x="0" y="0"/>
                  </a:moveTo>
                  <a:lnTo>
                    <a:pt x="320304" y="0"/>
                  </a:lnTo>
                </a:path>
              </a:pathLst>
            </a:custGeom>
            <a:ln w="60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457172" y="6211157"/>
            <a:ext cx="25577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5" dirty="0">
                <a:latin typeface="Arial MT"/>
                <a:cs typeface="Arial MT"/>
              </a:rPr>
              <a:t>to</a:t>
            </a:r>
            <a:r>
              <a:rPr sz="2450" spc="-7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morphologically </a:t>
            </a:r>
            <a:r>
              <a:rPr sz="2450" spc="-67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similar</a:t>
            </a:r>
            <a:r>
              <a:rPr sz="2450" spc="-2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structures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18317" y="6755852"/>
            <a:ext cx="24834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50" dirty="0">
                <a:latin typeface="Trebuchet MS"/>
                <a:cs typeface="Trebuchet MS"/>
              </a:rPr>
              <a:t>neu</a:t>
            </a:r>
            <a:r>
              <a:rPr sz="2450" spc="-60" dirty="0">
                <a:latin typeface="Trebuchet MS"/>
                <a:cs typeface="Trebuchet MS"/>
              </a:rPr>
              <a:t>r</a:t>
            </a:r>
            <a:r>
              <a:rPr sz="2450" spc="-40" dirty="0">
                <a:latin typeface="Trebuchet MS"/>
                <a:cs typeface="Trebuchet MS"/>
              </a:rPr>
              <a:t>onal</a:t>
            </a:r>
            <a:r>
              <a:rPr sz="2450" spc="-215" dirty="0">
                <a:latin typeface="Trebuchet MS"/>
                <a:cs typeface="Trebuchet MS"/>
              </a:rPr>
              <a:t> </a:t>
            </a:r>
            <a:r>
              <a:rPr sz="2450" spc="-80" dirty="0">
                <a:latin typeface="Trebuchet MS"/>
                <a:cs typeface="Trebuchet MS"/>
              </a:rPr>
              <a:t>ne</a:t>
            </a:r>
            <a:r>
              <a:rPr sz="2450" spc="-40" dirty="0">
                <a:latin typeface="Trebuchet MS"/>
                <a:cs typeface="Trebuchet MS"/>
              </a:rPr>
              <a:t>t</a:t>
            </a:r>
            <a:r>
              <a:rPr sz="2450" spc="-30" dirty="0">
                <a:latin typeface="Trebuchet MS"/>
                <a:cs typeface="Trebuchet MS"/>
              </a:rPr>
              <a:t>w</a:t>
            </a:r>
            <a:r>
              <a:rPr sz="2450" spc="-60" dirty="0">
                <a:latin typeface="Trebuchet MS"/>
                <a:cs typeface="Trebuchet MS"/>
              </a:rPr>
              <a:t>o</a:t>
            </a:r>
            <a:r>
              <a:rPr sz="2450" spc="-40" dirty="0">
                <a:latin typeface="Trebuchet MS"/>
                <a:cs typeface="Trebuchet MS"/>
              </a:rPr>
              <a:t>r</a:t>
            </a:r>
            <a:r>
              <a:rPr sz="2450" spc="-45" dirty="0">
                <a:latin typeface="Trebuchet MS"/>
                <a:cs typeface="Trebuchet MS"/>
              </a:rPr>
              <a:t>ks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54117" y="4455818"/>
            <a:ext cx="278447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latin typeface="Arial MT"/>
                <a:cs typeface="Arial MT"/>
              </a:rPr>
              <a:t>from </a:t>
            </a:r>
            <a:r>
              <a:rPr sz="2450" spc="5" dirty="0">
                <a:latin typeface="Arial MT"/>
                <a:cs typeface="Arial MT"/>
              </a:rPr>
              <a:t>any cell </a:t>
            </a:r>
            <a:r>
              <a:rPr sz="2450" spc="10" dirty="0">
                <a:latin typeface="Arial MT"/>
                <a:cs typeface="Arial MT"/>
              </a:rPr>
              <a:t>type 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(animal,</a:t>
            </a:r>
            <a:r>
              <a:rPr sz="2450" spc="-4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vegetal,</a:t>
            </a:r>
            <a:r>
              <a:rPr sz="2450" spc="-4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...)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68369" y="7498134"/>
            <a:ext cx="13432155" cy="2665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26690" marR="5080">
              <a:lnSpc>
                <a:spcPct val="101000"/>
              </a:lnSpc>
              <a:spcBef>
                <a:spcPts val="95"/>
              </a:spcBef>
            </a:pPr>
            <a:r>
              <a:rPr sz="2450" spc="5" dirty="0">
                <a:latin typeface="Arial MT"/>
                <a:cs typeface="Arial MT"/>
              </a:rPr>
              <a:t>in </a:t>
            </a:r>
            <a:r>
              <a:rPr sz="2450" spc="10" dirty="0">
                <a:latin typeface="Arial MT"/>
                <a:cs typeface="Arial MT"/>
              </a:rPr>
              <a:t>time-dependent studies </a:t>
            </a:r>
            <a:r>
              <a:rPr sz="2450" spc="5" dirty="0">
                <a:latin typeface="Arial MT"/>
                <a:cs typeface="Arial MT"/>
              </a:rPr>
              <a:t>or </a:t>
            </a:r>
            <a:r>
              <a:rPr sz="2450" spc="15" dirty="0">
                <a:latin typeface="Arial MT"/>
                <a:cs typeface="Arial MT"/>
              </a:rPr>
              <a:t>ML </a:t>
            </a:r>
            <a:r>
              <a:rPr sz="2450" spc="5" dirty="0">
                <a:latin typeface="Arial MT"/>
                <a:cs typeface="Arial MT"/>
              </a:rPr>
              <a:t>approaches, to assess </a:t>
            </a:r>
            <a:r>
              <a:rPr sz="2450" spc="10" dirty="0">
                <a:latin typeface="Arial MT"/>
                <a:cs typeface="Arial MT"/>
              </a:rPr>
              <a:t>the </a:t>
            </a:r>
            <a:r>
              <a:rPr sz="2450" spc="5" dirty="0">
                <a:latin typeface="Arial MT"/>
                <a:cs typeface="Arial MT"/>
              </a:rPr>
              <a:t>evolution of each </a:t>
            </a:r>
            <a:r>
              <a:rPr sz="2450" spc="-67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architecture aspect and </a:t>
            </a:r>
            <a:r>
              <a:rPr sz="2450" spc="10" dirty="0">
                <a:latin typeface="Arial MT"/>
                <a:cs typeface="Arial MT"/>
              </a:rPr>
              <a:t>make</a:t>
            </a:r>
            <a:r>
              <a:rPr sz="2450" spc="5" dirty="0">
                <a:latin typeface="Arial MT"/>
                <a:cs typeface="Arial MT"/>
              </a:rPr>
              <a:t> predictions that </a:t>
            </a:r>
            <a:r>
              <a:rPr sz="2450" spc="10" dirty="0">
                <a:latin typeface="Arial MT"/>
                <a:cs typeface="Arial MT"/>
              </a:rPr>
              <a:t>could</a:t>
            </a:r>
            <a:r>
              <a:rPr sz="2450" spc="5" dirty="0">
                <a:latin typeface="Arial MT"/>
                <a:cs typeface="Arial MT"/>
              </a:rPr>
              <a:t> help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early diagnosis</a:t>
            </a:r>
            <a:endParaRPr sz="24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Arial MT"/>
              <a:cs typeface="Arial MT"/>
            </a:endParaRPr>
          </a:p>
          <a:p>
            <a:pPr marL="1188720">
              <a:lnSpc>
                <a:spcPct val="100000"/>
              </a:lnSpc>
            </a:pPr>
            <a:r>
              <a:rPr sz="2850" spc="10" dirty="0">
                <a:latin typeface="Arial MT"/>
                <a:cs typeface="Arial MT"/>
              </a:rPr>
              <a:t>to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10" dirty="0">
                <a:solidFill>
                  <a:srgbClr val="BC222F"/>
                </a:solidFill>
                <a:latin typeface="Arial MT"/>
                <a:cs typeface="Arial MT"/>
              </a:rPr>
              <a:t>unravel </a:t>
            </a:r>
            <a:r>
              <a:rPr sz="2850" spc="10" dirty="0">
                <a:latin typeface="Arial MT"/>
                <a:cs typeface="Arial MT"/>
              </a:rPr>
              <a:t>not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10" dirty="0">
                <a:latin typeface="Arial MT"/>
                <a:cs typeface="Arial MT"/>
              </a:rPr>
              <a:t>only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15" dirty="0">
                <a:latin typeface="Arial MT"/>
                <a:cs typeface="Arial MT"/>
              </a:rPr>
              <a:t>the</a:t>
            </a:r>
            <a:r>
              <a:rPr sz="2850" spc="10" dirty="0"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BC222F"/>
                </a:solidFill>
                <a:latin typeface="Arial MT"/>
                <a:cs typeface="Arial MT"/>
              </a:rPr>
              <a:t>cytoskeletal</a:t>
            </a:r>
            <a:r>
              <a:rPr sz="2850" spc="10" dirty="0">
                <a:solidFill>
                  <a:srgbClr val="BC222F"/>
                </a:solidFill>
                <a:latin typeface="Arial MT"/>
                <a:cs typeface="Arial MT"/>
              </a:rPr>
              <a:t> architecture</a:t>
            </a:r>
            <a:r>
              <a:rPr sz="2850" dirty="0">
                <a:solidFill>
                  <a:srgbClr val="BC222F"/>
                </a:solidFill>
                <a:latin typeface="Arial MT"/>
                <a:cs typeface="Arial MT"/>
              </a:rPr>
              <a:t> </a:t>
            </a:r>
            <a:r>
              <a:rPr sz="2850" spc="10" dirty="0">
                <a:solidFill>
                  <a:srgbClr val="BC222F"/>
                </a:solidFill>
                <a:latin typeface="Arial MT"/>
                <a:cs typeface="Arial MT"/>
              </a:rPr>
              <a:t>of</a:t>
            </a:r>
            <a:r>
              <a:rPr sz="2850" spc="5" dirty="0">
                <a:solidFill>
                  <a:srgbClr val="BC222F"/>
                </a:solidFill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BC222F"/>
                </a:solidFill>
                <a:latin typeface="Arial MT"/>
                <a:cs typeface="Arial MT"/>
              </a:rPr>
              <a:t>cancer</a:t>
            </a:r>
            <a:r>
              <a:rPr sz="2850" spc="10" dirty="0">
                <a:solidFill>
                  <a:srgbClr val="BC222F"/>
                </a:solidFill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BC222F"/>
                </a:solidFill>
                <a:latin typeface="Arial MT"/>
                <a:cs typeface="Arial MT"/>
              </a:rPr>
              <a:t>cells</a:t>
            </a:r>
            <a:r>
              <a:rPr sz="2850" spc="15" dirty="0">
                <a:latin typeface="Arial MT"/>
                <a:cs typeface="Arial MT"/>
              </a:rPr>
              <a:t>,</a:t>
            </a:r>
            <a:endParaRPr sz="2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850" spc="10" dirty="0">
                <a:latin typeface="Arial MT"/>
                <a:cs typeface="Arial MT"/>
              </a:rPr>
              <a:t>but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10" dirty="0">
                <a:latin typeface="Arial MT"/>
                <a:cs typeface="Arial MT"/>
              </a:rPr>
              <a:t>also </a:t>
            </a:r>
            <a:r>
              <a:rPr sz="3700" u="heavy" dirty="0">
                <a:solidFill>
                  <a:srgbClr val="BC222F"/>
                </a:solidFill>
                <a:uFill>
                  <a:solidFill>
                    <a:srgbClr val="BC222F"/>
                  </a:solidFill>
                </a:uFill>
                <a:latin typeface="Arial MT"/>
                <a:cs typeface="Arial MT"/>
              </a:rPr>
              <a:t>many other vital cellular processes and </a:t>
            </a:r>
            <a:r>
              <a:rPr sz="3700" u="heavy" spc="5" dirty="0">
                <a:solidFill>
                  <a:srgbClr val="BC222F"/>
                </a:solidFill>
                <a:uFill>
                  <a:solidFill>
                    <a:srgbClr val="BC222F"/>
                  </a:solidFill>
                </a:uFill>
                <a:latin typeface="Arial MT"/>
                <a:cs typeface="Arial MT"/>
              </a:rPr>
              <a:t>mechanisms!</a:t>
            </a:r>
            <a:endParaRPr sz="37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613215" y="6175068"/>
            <a:ext cx="288925" cy="936625"/>
            <a:chOff x="9613215" y="6175068"/>
            <a:chExt cx="288925" cy="936625"/>
          </a:xfrm>
        </p:grpSpPr>
        <p:sp>
          <p:nvSpPr>
            <p:cNvPr id="20" name="object 20"/>
            <p:cNvSpPr/>
            <p:nvPr/>
          </p:nvSpPr>
          <p:spPr>
            <a:xfrm>
              <a:off x="9640837" y="6202956"/>
              <a:ext cx="0" cy="882015"/>
            </a:xfrm>
            <a:custGeom>
              <a:avLst/>
              <a:gdLst/>
              <a:ahLst/>
              <a:cxnLst/>
              <a:rect l="l" t="t" r="r" b="b"/>
              <a:pathLst>
                <a:path h="882015">
                  <a:moveTo>
                    <a:pt x="0" y="0"/>
                  </a:moveTo>
                  <a:lnTo>
                    <a:pt x="0" y="881638"/>
                  </a:lnTo>
                </a:path>
              </a:pathLst>
            </a:custGeom>
            <a:ln w="552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49692" y="7083911"/>
              <a:ext cx="252729" cy="0"/>
            </a:xfrm>
            <a:custGeom>
              <a:avLst/>
              <a:gdLst/>
              <a:ahLst/>
              <a:cxnLst/>
              <a:rect l="l" t="t" r="r" b="b"/>
              <a:pathLst>
                <a:path w="252729">
                  <a:moveTo>
                    <a:pt x="0" y="0"/>
                  </a:moveTo>
                  <a:lnTo>
                    <a:pt x="252254" y="0"/>
                  </a:lnTo>
                </a:path>
              </a:pathLst>
            </a:custGeom>
            <a:ln w="552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44324" y="6202690"/>
              <a:ext cx="247015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568" y="0"/>
                  </a:lnTo>
                </a:path>
              </a:pathLst>
            </a:custGeom>
            <a:ln w="552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929082" y="1051735"/>
            <a:ext cx="8223250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85" dirty="0"/>
              <a:t>C</a:t>
            </a:r>
            <a:r>
              <a:rPr spc="35" dirty="0"/>
              <a:t>ONC</a:t>
            </a:r>
            <a:r>
              <a:rPr spc="-340" dirty="0"/>
              <a:t>L</a:t>
            </a:r>
            <a:r>
              <a:rPr spc="20" dirty="0"/>
              <a:t>USIONS</a:t>
            </a:r>
            <a:r>
              <a:rPr spc="-430" dirty="0"/>
              <a:t> </a:t>
            </a:r>
            <a:r>
              <a:rPr spc="-484" dirty="0"/>
              <a:t>&amp;</a:t>
            </a:r>
            <a:r>
              <a:rPr spc="-430" dirty="0"/>
              <a:t> </a:t>
            </a:r>
            <a:r>
              <a:rPr spc="-165" dirty="0"/>
              <a:t>FUTURE</a:t>
            </a:r>
            <a:r>
              <a:rPr spc="-610" dirty="0"/>
              <a:t> </a:t>
            </a:r>
            <a:r>
              <a:rPr spc="-75" dirty="0"/>
              <a:t>WORK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13382052" y="4027154"/>
            <a:ext cx="294005" cy="1717039"/>
            <a:chOff x="13382052" y="4027154"/>
            <a:chExt cx="294005" cy="1717039"/>
          </a:xfrm>
        </p:grpSpPr>
        <p:sp>
          <p:nvSpPr>
            <p:cNvPr id="25" name="object 25"/>
            <p:cNvSpPr/>
            <p:nvPr/>
          </p:nvSpPr>
          <p:spPr>
            <a:xfrm>
              <a:off x="13650384" y="4052697"/>
              <a:ext cx="0" cy="1664970"/>
            </a:xfrm>
            <a:custGeom>
              <a:avLst/>
              <a:gdLst/>
              <a:ahLst/>
              <a:cxnLst/>
              <a:rect l="l" t="t" r="r" b="b"/>
              <a:pathLst>
                <a:path h="1664970">
                  <a:moveTo>
                    <a:pt x="0" y="0"/>
                  </a:moveTo>
                  <a:lnTo>
                    <a:pt x="0" y="1664368"/>
                  </a:lnTo>
                </a:path>
              </a:pathLst>
            </a:custGeom>
            <a:ln w="501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382052" y="5718995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4">
                  <a:moveTo>
                    <a:pt x="258013" y="0"/>
                  </a:moveTo>
                  <a:lnTo>
                    <a:pt x="0" y="0"/>
                  </a:lnTo>
                </a:path>
              </a:pathLst>
            </a:custGeom>
            <a:ln w="501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388311" y="4052232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4">
                  <a:moveTo>
                    <a:pt x="258013" y="0"/>
                  </a:moveTo>
                  <a:lnTo>
                    <a:pt x="0" y="0"/>
                  </a:lnTo>
                </a:path>
              </a:pathLst>
            </a:custGeom>
            <a:ln w="501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07761" y="2253280"/>
            <a:ext cx="1738947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10" dirty="0">
                <a:solidFill>
                  <a:srgbClr val="BC222F"/>
                </a:solidFill>
                <a:latin typeface="Arial MT"/>
                <a:cs typeface="Arial MT"/>
              </a:rPr>
              <a:t>CONCLUSIONS</a:t>
            </a:r>
            <a:r>
              <a:rPr sz="2450" spc="10" dirty="0">
                <a:latin typeface="Arial MT"/>
                <a:cs typeface="Arial MT"/>
              </a:rPr>
              <a:t>:</a:t>
            </a:r>
            <a:r>
              <a:rPr sz="2450" spc="5" dirty="0">
                <a:latin typeface="Arial MT"/>
                <a:cs typeface="Arial MT"/>
              </a:rPr>
              <a:t> Cytoskeleton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organization</a:t>
            </a:r>
            <a:r>
              <a:rPr sz="2450" spc="10" dirty="0">
                <a:latin typeface="Arial MT"/>
                <a:cs typeface="Arial MT"/>
              </a:rPr>
              <a:t> was successfully</a:t>
            </a:r>
            <a:r>
              <a:rPr sz="2450" spc="5" dirty="0">
                <a:latin typeface="Arial MT"/>
                <a:cs typeface="Arial MT"/>
              </a:rPr>
              <a:t> distinguished</a:t>
            </a:r>
            <a:r>
              <a:rPr sz="2450" spc="10" dirty="0">
                <a:latin typeface="Arial MT"/>
                <a:cs typeface="Arial MT"/>
              </a:rPr>
              <a:t> on two cancer</a:t>
            </a:r>
            <a:r>
              <a:rPr sz="2450" spc="5" dirty="0">
                <a:latin typeface="Arial MT"/>
                <a:cs typeface="Arial MT"/>
              </a:rPr>
              <a:t> cell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populations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with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dirty="0">
                <a:latin typeface="Arial MT"/>
                <a:cs typeface="Arial MT"/>
              </a:rPr>
              <a:t>different</a:t>
            </a:r>
            <a:r>
              <a:rPr sz="2450" spc="1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inva- </a:t>
            </a:r>
            <a:r>
              <a:rPr sz="2450" spc="-67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sive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capabilities,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using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a</a:t>
            </a:r>
            <a:r>
              <a:rPr sz="2450" spc="2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model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that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comprises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10</a:t>
            </a:r>
            <a:r>
              <a:rPr sz="2450" spc="20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organization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aspects,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image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processing</a:t>
            </a:r>
            <a:r>
              <a:rPr sz="2450" spc="20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techniques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5" dirty="0">
                <a:latin typeface="Arial MT"/>
                <a:cs typeface="Arial MT"/>
              </a:rPr>
              <a:t>and</a:t>
            </a:r>
            <a:r>
              <a:rPr sz="2450" spc="15" dirty="0">
                <a:latin typeface="Arial MT"/>
                <a:cs typeface="Arial MT"/>
              </a:rPr>
              <a:t> </a:t>
            </a:r>
            <a:r>
              <a:rPr sz="2450" spc="10" dirty="0">
                <a:latin typeface="Arial MT"/>
                <a:cs typeface="Arial MT"/>
              </a:rPr>
              <a:t>feature</a:t>
            </a:r>
            <a:r>
              <a:rPr sz="2450" spc="20" dirty="0">
                <a:latin typeface="Arial MT"/>
                <a:cs typeface="Arial MT"/>
              </a:rPr>
              <a:t> </a:t>
            </a:r>
            <a:r>
              <a:rPr sz="2450" dirty="0">
                <a:latin typeface="Arial MT"/>
                <a:cs typeface="Arial MT"/>
              </a:rPr>
              <a:t>extraction.</a:t>
            </a:r>
            <a:endParaRPr sz="2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1000" y="1038816"/>
            <a:ext cx="11652250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95" dirty="0"/>
              <a:t>BIOLOGICAL</a:t>
            </a:r>
            <a:r>
              <a:rPr spc="-430" dirty="0"/>
              <a:t> </a:t>
            </a:r>
            <a:r>
              <a:rPr spc="-30" dirty="0"/>
              <a:t>BACKGROUND</a:t>
            </a:r>
            <a:r>
              <a:rPr spc="-430" dirty="0"/>
              <a:t> </a:t>
            </a:r>
            <a:r>
              <a:rPr spc="-290" dirty="0"/>
              <a:t>-</a:t>
            </a:r>
            <a:r>
              <a:rPr spc="-430" dirty="0"/>
              <a:t> </a:t>
            </a:r>
            <a:r>
              <a:rPr spc="-120" dirty="0">
                <a:solidFill>
                  <a:srgbClr val="666666"/>
                </a:solidFill>
              </a:rPr>
              <a:t>CYTOSKELETON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87779" y="3138045"/>
            <a:ext cx="1503045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450" spc="5" dirty="0">
                <a:latin typeface="Arial MT"/>
                <a:cs typeface="Arial MT"/>
              </a:rPr>
              <a:t>Dendritic, </a:t>
            </a:r>
            <a:r>
              <a:rPr sz="1450" spc="10" dirty="0">
                <a:latin typeface="Arial MT"/>
                <a:cs typeface="Arial MT"/>
              </a:rPr>
              <a:t> bundled</a:t>
            </a:r>
            <a:r>
              <a:rPr sz="1450" spc="-6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filaments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778881" y="3185239"/>
            <a:ext cx="392430" cy="392430"/>
            <a:chOff x="13778881" y="3185239"/>
            <a:chExt cx="392430" cy="392430"/>
          </a:xfrm>
        </p:grpSpPr>
        <p:sp>
          <p:nvSpPr>
            <p:cNvPr id="5" name="object 5"/>
            <p:cNvSpPr/>
            <p:nvPr/>
          </p:nvSpPr>
          <p:spPr>
            <a:xfrm>
              <a:off x="13783713" y="3190071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24"/>
                  </a:moveTo>
                  <a:lnTo>
                    <a:pt x="5053" y="235195"/>
                  </a:lnTo>
                  <a:lnTo>
                    <a:pt x="19447" y="275466"/>
                  </a:lnTo>
                  <a:lnTo>
                    <a:pt x="42032" y="310990"/>
                  </a:lnTo>
                  <a:lnTo>
                    <a:pt x="71662" y="340618"/>
                  </a:lnTo>
                  <a:lnTo>
                    <a:pt x="107186" y="363202"/>
                  </a:lnTo>
                  <a:lnTo>
                    <a:pt x="147456" y="377595"/>
                  </a:lnTo>
                  <a:lnTo>
                    <a:pt x="191324" y="382648"/>
                  </a:lnTo>
                  <a:lnTo>
                    <a:pt x="235195" y="377595"/>
                  </a:lnTo>
                  <a:lnTo>
                    <a:pt x="275468" y="363202"/>
                  </a:lnTo>
                  <a:lnTo>
                    <a:pt x="310994" y="340618"/>
                  </a:lnTo>
                  <a:lnTo>
                    <a:pt x="340624" y="310990"/>
                  </a:lnTo>
                  <a:lnTo>
                    <a:pt x="363211" y="275466"/>
                  </a:lnTo>
                  <a:lnTo>
                    <a:pt x="377605" y="235195"/>
                  </a:lnTo>
                  <a:lnTo>
                    <a:pt x="382658" y="191324"/>
                  </a:lnTo>
                  <a:lnTo>
                    <a:pt x="377605" y="147453"/>
                  </a:lnTo>
                  <a:lnTo>
                    <a:pt x="363211" y="107181"/>
                  </a:lnTo>
                  <a:lnTo>
                    <a:pt x="340624" y="71657"/>
                  </a:lnTo>
                  <a:lnTo>
                    <a:pt x="310994" y="42029"/>
                  </a:lnTo>
                  <a:lnTo>
                    <a:pt x="275468" y="19445"/>
                  </a:lnTo>
                  <a:lnTo>
                    <a:pt x="235195" y="5052"/>
                  </a:lnTo>
                  <a:lnTo>
                    <a:pt x="191324" y="0"/>
                  </a:lnTo>
                  <a:lnTo>
                    <a:pt x="147456" y="5052"/>
                  </a:lnTo>
                  <a:lnTo>
                    <a:pt x="107186" y="19445"/>
                  </a:lnTo>
                  <a:lnTo>
                    <a:pt x="71662" y="42029"/>
                  </a:lnTo>
                  <a:lnTo>
                    <a:pt x="42032" y="71657"/>
                  </a:lnTo>
                  <a:lnTo>
                    <a:pt x="19447" y="107181"/>
                  </a:lnTo>
                  <a:lnTo>
                    <a:pt x="5053" y="147453"/>
                  </a:lnTo>
                  <a:lnTo>
                    <a:pt x="0" y="19132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849577" y="3372417"/>
              <a:ext cx="87630" cy="3175"/>
            </a:xfrm>
            <a:custGeom>
              <a:avLst/>
              <a:gdLst/>
              <a:ahLst/>
              <a:cxnLst/>
              <a:rect l="l" t="t" r="r" b="b"/>
              <a:pathLst>
                <a:path w="87630" h="3175">
                  <a:moveTo>
                    <a:pt x="-7245" y="1554"/>
                  </a:moveTo>
                  <a:lnTo>
                    <a:pt x="94426" y="1554"/>
                  </a:lnTo>
                </a:path>
              </a:pathLst>
            </a:custGeom>
            <a:ln w="17601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01172" y="3260192"/>
              <a:ext cx="166370" cy="242570"/>
            </a:xfrm>
            <a:custGeom>
              <a:avLst/>
              <a:gdLst/>
              <a:ahLst/>
              <a:cxnLst/>
              <a:rect l="l" t="t" r="r" b="b"/>
              <a:pathLst>
                <a:path w="166369" h="242570">
                  <a:moveTo>
                    <a:pt x="0" y="0"/>
                  </a:moveTo>
                  <a:lnTo>
                    <a:pt x="27649" y="40401"/>
                  </a:lnTo>
                  <a:lnTo>
                    <a:pt x="55299" y="80803"/>
                  </a:lnTo>
                  <a:lnTo>
                    <a:pt x="82951" y="121205"/>
                  </a:lnTo>
                  <a:lnTo>
                    <a:pt x="110604" y="161607"/>
                  </a:lnTo>
                  <a:lnTo>
                    <a:pt x="138257" y="202009"/>
                  </a:lnTo>
                  <a:lnTo>
                    <a:pt x="165911" y="242411"/>
                  </a:lnTo>
                </a:path>
              </a:pathLst>
            </a:custGeom>
            <a:ln w="14491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97598" y="3309117"/>
              <a:ext cx="45085" cy="92075"/>
            </a:xfrm>
            <a:custGeom>
              <a:avLst/>
              <a:gdLst/>
              <a:ahLst/>
              <a:cxnLst/>
              <a:rect l="l" t="t" r="r" b="b"/>
              <a:pathLst>
                <a:path w="45084" h="92075">
                  <a:moveTo>
                    <a:pt x="44574" y="0"/>
                  </a:moveTo>
                  <a:lnTo>
                    <a:pt x="33430" y="22992"/>
                  </a:lnTo>
                  <a:lnTo>
                    <a:pt x="22287" y="45982"/>
                  </a:lnTo>
                  <a:lnTo>
                    <a:pt x="11143" y="68973"/>
                  </a:lnTo>
                  <a:lnTo>
                    <a:pt x="0" y="91965"/>
                  </a:lnTo>
                </a:path>
              </a:pathLst>
            </a:custGeom>
            <a:ln w="14491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286290" y="5718586"/>
            <a:ext cx="22364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Parallel,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bundled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filaments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778881" y="5682018"/>
            <a:ext cx="392430" cy="392430"/>
            <a:chOff x="13778881" y="5682018"/>
            <a:chExt cx="392430" cy="392430"/>
          </a:xfrm>
        </p:grpSpPr>
        <p:sp>
          <p:nvSpPr>
            <p:cNvPr id="11" name="object 11"/>
            <p:cNvSpPr/>
            <p:nvPr/>
          </p:nvSpPr>
          <p:spPr>
            <a:xfrm>
              <a:off x="13783713" y="5686850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24"/>
                  </a:moveTo>
                  <a:lnTo>
                    <a:pt x="5053" y="235195"/>
                  </a:lnTo>
                  <a:lnTo>
                    <a:pt x="19447" y="275468"/>
                  </a:lnTo>
                  <a:lnTo>
                    <a:pt x="42032" y="310994"/>
                  </a:lnTo>
                  <a:lnTo>
                    <a:pt x="71662" y="340624"/>
                  </a:lnTo>
                  <a:lnTo>
                    <a:pt x="107186" y="363211"/>
                  </a:lnTo>
                  <a:lnTo>
                    <a:pt x="147456" y="377605"/>
                  </a:lnTo>
                  <a:lnTo>
                    <a:pt x="191324" y="382658"/>
                  </a:lnTo>
                  <a:lnTo>
                    <a:pt x="235195" y="377605"/>
                  </a:lnTo>
                  <a:lnTo>
                    <a:pt x="275468" y="363211"/>
                  </a:lnTo>
                  <a:lnTo>
                    <a:pt x="310994" y="340624"/>
                  </a:lnTo>
                  <a:lnTo>
                    <a:pt x="340624" y="310994"/>
                  </a:lnTo>
                  <a:lnTo>
                    <a:pt x="363211" y="275468"/>
                  </a:lnTo>
                  <a:lnTo>
                    <a:pt x="377605" y="235195"/>
                  </a:lnTo>
                  <a:lnTo>
                    <a:pt x="382658" y="191324"/>
                  </a:lnTo>
                  <a:lnTo>
                    <a:pt x="377605" y="147456"/>
                  </a:lnTo>
                  <a:lnTo>
                    <a:pt x="363211" y="107186"/>
                  </a:lnTo>
                  <a:lnTo>
                    <a:pt x="340624" y="71662"/>
                  </a:lnTo>
                  <a:lnTo>
                    <a:pt x="310994" y="42032"/>
                  </a:lnTo>
                  <a:lnTo>
                    <a:pt x="275468" y="19447"/>
                  </a:lnTo>
                  <a:lnTo>
                    <a:pt x="235195" y="5053"/>
                  </a:lnTo>
                  <a:lnTo>
                    <a:pt x="191324" y="0"/>
                  </a:lnTo>
                  <a:lnTo>
                    <a:pt x="147456" y="5053"/>
                  </a:lnTo>
                  <a:lnTo>
                    <a:pt x="107186" y="19447"/>
                  </a:lnTo>
                  <a:lnTo>
                    <a:pt x="71662" y="42032"/>
                  </a:lnTo>
                  <a:lnTo>
                    <a:pt x="42032" y="71662"/>
                  </a:lnTo>
                  <a:lnTo>
                    <a:pt x="19447" y="107186"/>
                  </a:lnTo>
                  <a:lnTo>
                    <a:pt x="5053" y="147456"/>
                  </a:lnTo>
                  <a:lnTo>
                    <a:pt x="0" y="19132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44026" y="5745135"/>
              <a:ext cx="259086" cy="2492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285207" y="6483431"/>
            <a:ext cx="1995170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450" spc="10" dirty="0">
                <a:latin typeface="Arial MT"/>
                <a:cs typeface="Arial MT"/>
              </a:rPr>
              <a:t>Antiparallel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(contractile)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bundles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778881" y="6518502"/>
            <a:ext cx="392430" cy="392430"/>
            <a:chOff x="13778881" y="6518502"/>
            <a:chExt cx="392430" cy="392430"/>
          </a:xfrm>
        </p:grpSpPr>
        <p:sp>
          <p:nvSpPr>
            <p:cNvPr id="15" name="object 15"/>
            <p:cNvSpPr/>
            <p:nvPr/>
          </p:nvSpPr>
          <p:spPr>
            <a:xfrm>
              <a:off x="13900033" y="6555265"/>
              <a:ext cx="104139" cy="273050"/>
            </a:xfrm>
            <a:custGeom>
              <a:avLst/>
              <a:gdLst/>
              <a:ahLst/>
              <a:cxnLst/>
              <a:rect l="l" t="t" r="r" b="b"/>
              <a:pathLst>
                <a:path w="104140" h="273050">
                  <a:moveTo>
                    <a:pt x="103609" y="0"/>
                  </a:moveTo>
                  <a:lnTo>
                    <a:pt x="53750" y="22285"/>
                  </a:lnTo>
                  <a:lnTo>
                    <a:pt x="22661" y="44066"/>
                  </a:lnTo>
                  <a:lnTo>
                    <a:pt x="6143" y="64473"/>
                  </a:lnTo>
                  <a:lnTo>
                    <a:pt x="0" y="82636"/>
                  </a:lnTo>
                  <a:lnTo>
                    <a:pt x="3322" y="109507"/>
                  </a:lnTo>
                  <a:lnTo>
                    <a:pt x="15664" y="135249"/>
                  </a:lnTo>
                  <a:lnTo>
                    <a:pt x="28501" y="163666"/>
                  </a:lnTo>
                  <a:lnTo>
                    <a:pt x="33307" y="198559"/>
                  </a:lnTo>
                  <a:lnTo>
                    <a:pt x="29293" y="221789"/>
                  </a:lnTo>
                  <a:lnTo>
                    <a:pt x="21106" y="242043"/>
                  </a:lnTo>
                  <a:lnTo>
                    <a:pt x="10693" y="259052"/>
                  </a:lnTo>
                  <a:lnTo>
                    <a:pt x="0" y="272546"/>
                  </a:lnTo>
                </a:path>
              </a:pathLst>
            </a:custGeom>
            <a:ln w="14491">
              <a:solidFill>
                <a:srgbClr val="6DBC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83713" y="6523335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24"/>
                  </a:moveTo>
                  <a:lnTo>
                    <a:pt x="5053" y="235195"/>
                  </a:lnTo>
                  <a:lnTo>
                    <a:pt x="19447" y="275466"/>
                  </a:lnTo>
                  <a:lnTo>
                    <a:pt x="42032" y="310990"/>
                  </a:lnTo>
                  <a:lnTo>
                    <a:pt x="71662" y="340618"/>
                  </a:lnTo>
                  <a:lnTo>
                    <a:pt x="107186" y="363202"/>
                  </a:lnTo>
                  <a:lnTo>
                    <a:pt x="147456" y="377595"/>
                  </a:lnTo>
                  <a:lnTo>
                    <a:pt x="191324" y="382648"/>
                  </a:lnTo>
                  <a:lnTo>
                    <a:pt x="235195" y="377595"/>
                  </a:lnTo>
                  <a:lnTo>
                    <a:pt x="275468" y="363202"/>
                  </a:lnTo>
                  <a:lnTo>
                    <a:pt x="310994" y="340618"/>
                  </a:lnTo>
                  <a:lnTo>
                    <a:pt x="340624" y="310990"/>
                  </a:lnTo>
                  <a:lnTo>
                    <a:pt x="363211" y="275466"/>
                  </a:lnTo>
                  <a:lnTo>
                    <a:pt x="377605" y="235195"/>
                  </a:lnTo>
                  <a:lnTo>
                    <a:pt x="382658" y="191324"/>
                  </a:lnTo>
                  <a:lnTo>
                    <a:pt x="377605" y="147453"/>
                  </a:lnTo>
                  <a:lnTo>
                    <a:pt x="363211" y="107181"/>
                  </a:lnTo>
                  <a:lnTo>
                    <a:pt x="340624" y="71657"/>
                  </a:lnTo>
                  <a:lnTo>
                    <a:pt x="310994" y="42029"/>
                  </a:lnTo>
                  <a:lnTo>
                    <a:pt x="275468" y="19445"/>
                  </a:lnTo>
                  <a:lnTo>
                    <a:pt x="235195" y="5052"/>
                  </a:lnTo>
                  <a:lnTo>
                    <a:pt x="191324" y="0"/>
                  </a:lnTo>
                  <a:lnTo>
                    <a:pt x="147456" y="5052"/>
                  </a:lnTo>
                  <a:lnTo>
                    <a:pt x="107186" y="19445"/>
                  </a:lnTo>
                  <a:lnTo>
                    <a:pt x="71662" y="42029"/>
                  </a:lnTo>
                  <a:lnTo>
                    <a:pt x="42032" y="71657"/>
                  </a:lnTo>
                  <a:lnTo>
                    <a:pt x="19447" y="107181"/>
                  </a:lnTo>
                  <a:lnTo>
                    <a:pt x="5053" y="147453"/>
                  </a:lnTo>
                  <a:lnTo>
                    <a:pt x="0" y="19132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63462" y="6582086"/>
              <a:ext cx="104139" cy="273050"/>
            </a:xfrm>
            <a:custGeom>
              <a:avLst/>
              <a:gdLst/>
              <a:ahLst/>
              <a:cxnLst/>
              <a:rect l="l" t="t" r="r" b="b"/>
              <a:pathLst>
                <a:path w="104140" h="273050">
                  <a:moveTo>
                    <a:pt x="103598" y="0"/>
                  </a:moveTo>
                  <a:lnTo>
                    <a:pt x="68404" y="28184"/>
                  </a:lnTo>
                  <a:lnTo>
                    <a:pt x="33357" y="78746"/>
                  </a:lnTo>
                  <a:lnTo>
                    <a:pt x="28067" y="123679"/>
                  </a:lnTo>
                  <a:lnTo>
                    <a:pt x="31669" y="145900"/>
                  </a:lnTo>
                  <a:lnTo>
                    <a:pt x="34792" y="169782"/>
                  </a:lnTo>
                  <a:lnTo>
                    <a:pt x="33297" y="198559"/>
                  </a:lnTo>
                  <a:lnTo>
                    <a:pt x="27614" y="221730"/>
                  </a:lnTo>
                  <a:lnTo>
                    <a:pt x="19326" y="241855"/>
                  </a:lnTo>
                  <a:lnTo>
                    <a:pt x="9699" y="258828"/>
                  </a:lnTo>
                  <a:lnTo>
                    <a:pt x="0" y="272546"/>
                  </a:lnTo>
                </a:path>
              </a:pathLst>
            </a:custGeom>
            <a:ln w="14491">
              <a:solidFill>
                <a:srgbClr val="6DBC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289834" y="4051086"/>
            <a:ext cx="58039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Cortex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778881" y="4014499"/>
            <a:ext cx="392430" cy="392430"/>
            <a:chOff x="13778881" y="4014499"/>
            <a:chExt cx="392430" cy="392430"/>
          </a:xfrm>
        </p:grpSpPr>
        <p:sp>
          <p:nvSpPr>
            <p:cNvPr id="20" name="object 20"/>
            <p:cNvSpPr/>
            <p:nvPr/>
          </p:nvSpPr>
          <p:spPr>
            <a:xfrm>
              <a:off x="13783713" y="4019332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34"/>
                  </a:moveTo>
                  <a:lnTo>
                    <a:pt x="5053" y="235202"/>
                  </a:lnTo>
                  <a:lnTo>
                    <a:pt x="19447" y="275472"/>
                  </a:lnTo>
                  <a:lnTo>
                    <a:pt x="42032" y="310996"/>
                  </a:lnTo>
                  <a:lnTo>
                    <a:pt x="71662" y="340625"/>
                  </a:lnTo>
                  <a:lnTo>
                    <a:pt x="107186" y="363211"/>
                  </a:lnTo>
                  <a:lnTo>
                    <a:pt x="147456" y="377605"/>
                  </a:lnTo>
                  <a:lnTo>
                    <a:pt x="191324" y="382658"/>
                  </a:lnTo>
                  <a:lnTo>
                    <a:pt x="235195" y="377605"/>
                  </a:lnTo>
                  <a:lnTo>
                    <a:pt x="275468" y="363211"/>
                  </a:lnTo>
                  <a:lnTo>
                    <a:pt x="310994" y="340625"/>
                  </a:lnTo>
                  <a:lnTo>
                    <a:pt x="340624" y="310996"/>
                  </a:lnTo>
                  <a:lnTo>
                    <a:pt x="363211" y="275472"/>
                  </a:lnTo>
                  <a:lnTo>
                    <a:pt x="377605" y="235202"/>
                  </a:lnTo>
                  <a:lnTo>
                    <a:pt x="382658" y="191334"/>
                  </a:lnTo>
                  <a:lnTo>
                    <a:pt x="377605" y="147462"/>
                  </a:lnTo>
                  <a:lnTo>
                    <a:pt x="363211" y="107189"/>
                  </a:lnTo>
                  <a:lnTo>
                    <a:pt x="340624" y="71664"/>
                  </a:lnTo>
                  <a:lnTo>
                    <a:pt x="310994" y="42033"/>
                  </a:lnTo>
                  <a:lnTo>
                    <a:pt x="275468" y="19447"/>
                  </a:lnTo>
                  <a:lnTo>
                    <a:pt x="235195" y="5053"/>
                  </a:lnTo>
                  <a:lnTo>
                    <a:pt x="191324" y="0"/>
                  </a:lnTo>
                  <a:lnTo>
                    <a:pt x="147456" y="5053"/>
                  </a:lnTo>
                  <a:lnTo>
                    <a:pt x="107186" y="19447"/>
                  </a:lnTo>
                  <a:lnTo>
                    <a:pt x="71662" y="42033"/>
                  </a:lnTo>
                  <a:lnTo>
                    <a:pt x="42032" y="71664"/>
                  </a:lnTo>
                  <a:lnTo>
                    <a:pt x="19447" y="107189"/>
                  </a:lnTo>
                  <a:lnTo>
                    <a:pt x="5053" y="147462"/>
                  </a:lnTo>
                  <a:lnTo>
                    <a:pt x="0" y="19133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821905" y="4162668"/>
              <a:ext cx="297180" cy="71755"/>
            </a:xfrm>
            <a:custGeom>
              <a:avLst/>
              <a:gdLst/>
              <a:ahLst/>
              <a:cxnLst/>
              <a:rect l="l" t="t" r="r" b="b"/>
              <a:pathLst>
                <a:path w="297180" h="71754">
                  <a:moveTo>
                    <a:pt x="0" y="0"/>
                  </a:moveTo>
                  <a:lnTo>
                    <a:pt x="39260" y="3457"/>
                  </a:lnTo>
                  <a:lnTo>
                    <a:pt x="98490" y="19901"/>
                  </a:lnTo>
                  <a:lnTo>
                    <a:pt x="140145" y="42908"/>
                  </a:lnTo>
                  <a:lnTo>
                    <a:pt x="156387" y="54457"/>
                  </a:lnTo>
                  <a:lnTo>
                    <a:pt x="171632" y="63782"/>
                  </a:lnTo>
                  <a:lnTo>
                    <a:pt x="189470" y="70050"/>
                  </a:lnTo>
                  <a:lnTo>
                    <a:pt x="219838" y="71292"/>
                  </a:lnTo>
                  <a:lnTo>
                    <a:pt x="248576" y="63729"/>
                  </a:lnTo>
                  <a:lnTo>
                    <a:pt x="274538" y="50715"/>
                  </a:lnTo>
                  <a:lnTo>
                    <a:pt x="296577" y="35601"/>
                  </a:lnTo>
                </a:path>
              </a:pathLst>
            </a:custGeom>
            <a:ln w="4827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70845" y="4151435"/>
              <a:ext cx="250190" cy="127635"/>
            </a:xfrm>
            <a:custGeom>
              <a:avLst/>
              <a:gdLst/>
              <a:ahLst/>
              <a:cxnLst/>
              <a:rect l="l" t="t" r="r" b="b"/>
              <a:pathLst>
                <a:path w="250190" h="127635">
                  <a:moveTo>
                    <a:pt x="0" y="0"/>
                  </a:moveTo>
                  <a:lnTo>
                    <a:pt x="7736" y="43301"/>
                  </a:lnTo>
                  <a:lnTo>
                    <a:pt x="32981" y="91203"/>
                  </a:lnTo>
                  <a:lnTo>
                    <a:pt x="76976" y="106952"/>
                  </a:lnTo>
                  <a:lnTo>
                    <a:pt x="110157" y="102104"/>
                  </a:lnTo>
                  <a:lnTo>
                    <a:pt x="148975" y="97024"/>
                  </a:lnTo>
                  <a:lnTo>
                    <a:pt x="195658" y="101955"/>
                  </a:lnTo>
                  <a:lnTo>
                    <a:pt x="212940" y="107475"/>
                  </a:lnTo>
                  <a:lnTo>
                    <a:pt x="227851" y="113965"/>
                  </a:lnTo>
                  <a:lnTo>
                    <a:pt x="240289" y="120714"/>
                  </a:lnTo>
                  <a:lnTo>
                    <a:pt x="250149" y="127011"/>
                  </a:lnTo>
                </a:path>
              </a:pathLst>
            </a:custGeom>
            <a:ln w="4827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818352" y="4160595"/>
              <a:ext cx="320040" cy="80645"/>
            </a:xfrm>
            <a:custGeom>
              <a:avLst/>
              <a:gdLst/>
              <a:ahLst/>
              <a:cxnLst/>
              <a:rect l="l" t="t" r="r" b="b"/>
              <a:pathLst>
                <a:path w="320040" h="80645">
                  <a:moveTo>
                    <a:pt x="319550" y="70874"/>
                  </a:moveTo>
                  <a:lnTo>
                    <a:pt x="270707" y="67511"/>
                  </a:lnTo>
                  <a:lnTo>
                    <a:pt x="223685" y="46417"/>
                  </a:lnTo>
                  <a:lnTo>
                    <a:pt x="204319" y="29840"/>
                  </a:lnTo>
                  <a:lnTo>
                    <a:pt x="185961" y="14562"/>
                  </a:lnTo>
                  <a:lnTo>
                    <a:pt x="161398" y="3390"/>
                  </a:lnTo>
                  <a:lnTo>
                    <a:pt x="133426" y="0"/>
                  </a:lnTo>
                  <a:lnTo>
                    <a:pt x="108134" y="3244"/>
                  </a:lnTo>
                  <a:lnTo>
                    <a:pt x="71934" y="16269"/>
                  </a:lnTo>
                  <a:lnTo>
                    <a:pt x="23202" y="50581"/>
                  </a:lnTo>
                  <a:lnTo>
                    <a:pt x="8702" y="67486"/>
                  </a:lnTo>
                  <a:lnTo>
                    <a:pt x="0" y="80298"/>
                  </a:lnTo>
                </a:path>
              </a:pathLst>
            </a:custGeom>
            <a:ln w="4827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09765" y="4163609"/>
              <a:ext cx="258514" cy="896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831601" y="4213304"/>
              <a:ext cx="294640" cy="53975"/>
            </a:xfrm>
            <a:custGeom>
              <a:avLst/>
              <a:gdLst/>
              <a:ahLst/>
              <a:cxnLst/>
              <a:rect l="l" t="t" r="r" b="b"/>
              <a:pathLst>
                <a:path w="294640" h="53975">
                  <a:moveTo>
                    <a:pt x="294399" y="0"/>
                  </a:moveTo>
                  <a:lnTo>
                    <a:pt x="250524" y="11391"/>
                  </a:lnTo>
                  <a:lnTo>
                    <a:pt x="205820" y="21768"/>
                  </a:lnTo>
                  <a:lnTo>
                    <a:pt x="160292" y="31074"/>
                  </a:lnTo>
                  <a:lnTo>
                    <a:pt x="113942" y="39251"/>
                  </a:lnTo>
                  <a:lnTo>
                    <a:pt x="66775" y="46242"/>
                  </a:lnTo>
                  <a:lnTo>
                    <a:pt x="18795" y="51987"/>
                  </a:lnTo>
                  <a:lnTo>
                    <a:pt x="6240" y="53275"/>
                  </a:lnTo>
                  <a:lnTo>
                    <a:pt x="0" y="53872"/>
                  </a:lnTo>
                </a:path>
              </a:pathLst>
            </a:custGeom>
            <a:ln w="4827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4304001" y="7399480"/>
            <a:ext cx="18808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Intermediate</a:t>
            </a:r>
            <a:r>
              <a:rPr sz="1450" spc="-6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filaments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3778881" y="7354783"/>
            <a:ext cx="392430" cy="392430"/>
            <a:chOff x="13778881" y="7354783"/>
            <a:chExt cx="392430" cy="392430"/>
          </a:xfrm>
        </p:grpSpPr>
        <p:sp>
          <p:nvSpPr>
            <p:cNvPr id="28" name="object 28"/>
            <p:cNvSpPr/>
            <p:nvPr/>
          </p:nvSpPr>
          <p:spPr>
            <a:xfrm>
              <a:off x="13783713" y="7359615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24"/>
                  </a:moveTo>
                  <a:lnTo>
                    <a:pt x="5053" y="235195"/>
                  </a:lnTo>
                  <a:lnTo>
                    <a:pt x="19447" y="275466"/>
                  </a:lnTo>
                  <a:lnTo>
                    <a:pt x="42032" y="310990"/>
                  </a:lnTo>
                  <a:lnTo>
                    <a:pt x="71662" y="340618"/>
                  </a:lnTo>
                  <a:lnTo>
                    <a:pt x="107186" y="363202"/>
                  </a:lnTo>
                  <a:lnTo>
                    <a:pt x="147456" y="377595"/>
                  </a:lnTo>
                  <a:lnTo>
                    <a:pt x="191324" y="382648"/>
                  </a:lnTo>
                  <a:lnTo>
                    <a:pt x="235195" y="377595"/>
                  </a:lnTo>
                  <a:lnTo>
                    <a:pt x="275468" y="363202"/>
                  </a:lnTo>
                  <a:lnTo>
                    <a:pt x="310994" y="340618"/>
                  </a:lnTo>
                  <a:lnTo>
                    <a:pt x="340624" y="310990"/>
                  </a:lnTo>
                  <a:lnTo>
                    <a:pt x="363211" y="275466"/>
                  </a:lnTo>
                  <a:lnTo>
                    <a:pt x="377605" y="235195"/>
                  </a:lnTo>
                  <a:lnTo>
                    <a:pt x="382658" y="191324"/>
                  </a:lnTo>
                  <a:lnTo>
                    <a:pt x="377605" y="147453"/>
                  </a:lnTo>
                  <a:lnTo>
                    <a:pt x="363211" y="107181"/>
                  </a:lnTo>
                  <a:lnTo>
                    <a:pt x="340624" y="71657"/>
                  </a:lnTo>
                  <a:lnTo>
                    <a:pt x="310994" y="42029"/>
                  </a:lnTo>
                  <a:lnTo>
                    <a:pt x="275468" y="19445"/>
                  </a:lnTo>
                  <a:lnTo>
                    <a:pt x="235195" y="5052"/>
                  </a:lnTo>
                  <a:lnTo>
                    <a:pt x="191324" y="0"/>
                  </a:lnTo>
                  <a:lnTo>
                    <a:pt x="147456" y="5052"/>
                  </a:lnTo>
                  <a:lnTo>
                    <a:pt x="107186" y="19445"/>
                  </a:lnTo>
                  <a:lnTo>
                    <a:pt x="71662" y="42029"/>
                  </a:lnTo>
                  <a:lnTo>
                    <a:pt x="42032" y="71657"/>
                  </a:lnTo>
                  <a:lnTo>
                    <a:pt x="19447" y="107181"/>
                  </a:lnTo>
                  <a:lnTo>
                    <a:pt x="5053" y="147453"/>
                  </a:lnTo>
                  <a:lnTo>
                    <a:pt x="0" y="19132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842760" y="7467194"/>
              <a:ext cx="269240" cy="167640"/>
            </a:xfrm>
            <a:custGeom>
              <a:avLst/>
              <a:gdLst/>
              <a:ahLst/>
              <a:cxnLst/>
              <a:rect l="l" t="t" r="r" b="b"/>
              <a:pathLst>
                <a:path w="269240" h="167640">
                  <a:moveTo>
                    <a:pt x="268976" y="21339"/>
                  </a:moveTo>
                  <a:lnTo>
                    <a:pt x="260281" y="70664"/>
                  </a:lnTo>
                  <a:lnTo>
                    <a:pt x="248599" y="112586"/>
                  </a:lnTo>
                  <a:lnTo>
                    <a:pt x="233392" y="142413"/>
                  </a:lnTo>
                  <a:lnTo>
                    <a:pt x="214119" y="155450"/>
                  </a:lnTo>
                  <a:lnTo>
                    <a:pt x="185027" y="141433"/>
                  </a:lnTo>
                  <a:lnTo>
                    <a:pt x="156499" y="102113"/>
                  </a:lnTo>
                  <a:lnTo>
                    <a:pt x="127962" y="54257"/>
                  </a:lnTo>
                  <a:lnTo>
                    <a:pt x="98841" y="14630"/>
                  </a:lnTo>
                  <a:lnTo>
                    <a:pt x="68563" y="0"/>
                  </a:lnTo>
                  <a:lnTo>
                    <a:pt x="50757" y="9486"/>
                  </a:lnTo>
                  <a:lnTo>
                    <a:pt x="32950" y="37313"/>
                  </a:lnTo>
                  <a:lnTo>
                    <a:pt x="15809" y="88392"/>
                  </a:lnTo>
                  <a:lnTo>
                    <a:pt x="0" y="167638"/>
                  </a:lnTo>
                </a:path>
              </a:pathLst>
            </a:custGeom>
            <a:ln w="19318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4301440" y="8226537"/>
            <a:ext cx="10941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u="heavy" spc="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Microtubules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3778881" y="8198088"/>
            <a:ext cx="392430" cy="392430"/>
            <a:chOff x="13778881" y="8198088"/>
            <a:chExt cx="392430" cy="392430"/>
          </a:xfrm>
        </p:grpSpPr>
        <p:sp>
          <p:nvSpPr>
            <p:cNvPr id="32" name="object 32"/>
            <p:cNvSpPr/>
            <p:nvPr/>
          </p:nvSpPr>
          <p:spPr>
            <a:xfrm>
              <a:off x="13783713" y="8202921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24"/>
                  </a:moveTo>
                  <a:lnTo>
                    <a:pt x="5053" y="235195"/>
                  </a:lnTo>
                  <a:lnTo>
                    <a:pt x="19447" y="275466"/>
                  </a:lnTo>
                  <a:lnTo>
                    <a:pt x="42032" y="310990"/>
                  </a:lnTo>
                  <a:lnTo>
                    <a:pt x="71662" y="340618"/>
                  </a:lnTo>
                  <a:lnTo>
                    <a:pt x="107186" y="363202"/>
                  </a:lnTo>
                  <a:lnTo>
                    <a:pt x="147456" y="377595"/>
                  </a:lnTo>
                  <a:lnTo>
                    <a:pt x="191324" y="382648"/>
                  </a:lnTo>
                  <a:lnTo>
                    <a:pt x="235195" y="377595"/>
                  </a:lnTo>
                  <a:lnTo>
                    <a:pt x="275468" y="363202"/>
                  </a:lnTo>
                  <a:lnTo>
                    <a:pt x="310994" y="340618"/>
                  </a:lnTo>
                  <a:lnTo>
                    <a:pt x="340624" y="310990"/>
                  </a:lnTo>
                  <a:lnTo>
                    <a:pt x="363211" y="275466"/>
                  </a:lnTo>
                  <a:lnTo>
                    <a:pt x="377605" y="235195"/>
                  </a:lnTo>
                  <a:lnTo>
                    <a:pt x="382658" y="191324"/>
                  </a:lnTo>
                  <a:lnTo>
                    <a:pt x="377605" y="147453"/>
                  </a:lnTo>
                  <a:lnTo>
                    <a:pt x="363211" y="107181"/>
                  </a:lnTo>
                  <a:lnTo>
                    <a:pt x="340624" y="71657"/>
                  </a:lnTo>
                  <a:lnTo>
                    <a:pt x="310994" y="42029"/>
                  </a:lnTo>
                  <a:lnTo>
                    <a:pt x="275468" y="19445"/>
                  </a:lnTo>
                  <a:lnTo>
                    <a:pt x="235195" y="5052"/>
                  </a:lnTo>
                  <a:lnTo>
                    <a:pt x="191324" y="0"/>
                  </a:lnTo>
                  <a:lnTo>
                    <a:pt x="147456" y="5052"/>
                  </a:lnTo>
                  <a:lnTo>
                    <a:pt x="107186" y="19445"/>
                  </a:lnTo>
                  <a:lnTo>
                    <a:pt x="71662" y="42029"/>
                  </a:lnTo>
                  <a:lnTo>
                    <a:pt x="42032" y="71657"/>
                  </a:lnTo>
                  <a:lnTo>
                    <a:pt x="19447" y="107181"/>
                  </a:lnTo>
                  <a:lnTo>
                    <a:pt x="5053" y="147453"/>
                  </a:lnTo>
                  <a:lnTo>
                    <a:pt x="0" y="19132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18419" y="8361124"/>
              <a:ext cx="320675" cy="69215"/>
            </a:xfrm>
            <a:custGeom>
              <a:avLst/>
              <a:gdLst/>
              <a:ahLst/>
              <a:cxnLst/>
              <a:rect l="l" t="t" r="r" b="b"/>
              <a:pathLst>
                <a:path w="320675" h="69215">
                  <a:moveTo>
                    <a:pt x="320649" y="0"/>
                  </a:moveTo>
                  <a:lnTo>
                    <a:pt x="265202" y="34381"/>
                  </a:lnTo>
                  <a:lnTo>
                    <a:pt x="220757" y="46867"/>
                  </a:lnTo>
                  <a:lnTo>
                    <a:pt x="188595" y="48130"/>
                  </a:lnTo>
                  <a:lnTo>
                    <a:pt x="159955" y="44798"/>
                  </a:lnTo>
                  <a:lnTo>
                    <a:pt x="130000" y="41102"/>
                  </a:lnTo>
                  <a:lnTo>
                    <a:pt x="93892" y="41276"/>
                  </a:lnTo>
                  <a:lnTo>
                    <a:pt x="65128" y="45547"/>
                  </a:lnTo>
                  <a:lnTo>
                    <a:pt x="39717" y="52367"/>
                  </a:lnTo>
                  <a:lnTo>
                    <a:pt x="17920" y="60589"/>
                  </a:lnTo>
                  <a:lnTo>
                    <a:pt x="0" y="69065"/>
                  </a:lnTo>
                </a:path>
              </a:pathLst>
            </a:custGeom>
            <a:ln w="19318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4291541" y="4884596"/>
            <a:ext cx="13982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Focal</a:t>
            </a:r>
            <a:r>
              <a:rPr sz="1450" spc="-4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adhesions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3778881" y="4848008"/>
            <a:ext cx="392430" cy="392430"/>
            <a:chOff x="13778881" y="4848008"/>
            <a:chExt cx="392430" cy="392430"/>
          </a:xfrm>
        </p:grpSpPr>
        <p:sp>
          <p:nvSpPr>
            <p:cNvPr id="36" name="object 36"/>
            <p:cNvSpPr/>
            <p:nvPr/>
          </p:nvSpPr>
          <p:spPr>
            <a:xfrm>
              <a:off x="13783713" y="4852840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0" y="191334"/>
                  </a:moveTo>
                  <a:lnTo>
                    <a:pt x="5053" y="235202"/>
                  </a:lnTo>
                  <a:lnTo>
                    <a:pt x="19447" y="275472"/>
                  </a:lnTo>
                  <a:lnTo>
                    <a:pt x="42032" y="310996"/>
                  </a:lnTo>
                  <a:lnTo>
                    <a:pt x="71662" y="340625"/>
                  </a:lnTo>
                  <a:lnTo>
                    <a:pt x="107186" y="363211"/>
                  </a:lnTo>
                  <a:lnTo>
                    <a:pt x="147456" y="377605"/>
                  </a:lnTo>
                  <a:lnTo>
                    <a:pt x="191324" y="382658"/>
                  </a:lnTo>
                  <a:lnTo>
                    <a:pt x="235195" y="377605"/>
                  </a:lnTo>
                  <a:lnTo>
                    <a:pt x="275468" y="363211"/>
                  </a:lnTo>
                  <a:lnTo>
                    <a:pt x="310994" y="340625"/>
                  </a:lnTo>
                  <a:lnTo>
                    <a:pt x="340624" y="310996"/>
                  </a:lnTo>
                  <a:lnTo>
                    <a:pt x="363211" y="275472"/>
                  </a:lnTo>
                  <a:lnTo>
                    <a:pt x="377605" y="235202"/>
                  </a:lnTo>
                  <a:lnTo>
                    <a:pt x="382658" y="191334"/>
                  </a:lnTo>
                  <a:lnTo>
                    <a:pt x="377605" y="147462"/>
                  </a:lnTo>
                  <a:lnTo>
                    <a:pt x="363211" y="107189"/>
                  </a:lnTo>
                  <a:lnTo>
                    <a:pt x="340624" y="71664"/>
                  </a:lnTo>
                  <a:lnTo>
                    <a:pt x="310994" y="42033"/>
                  </a:lnTo>
                  <a:lnTo>
                    <a:pt x="275468" y="19447"/>
                  </a:lnTo>
                  <a:lnTo>
                    <a:pt x="235195" y="5053"/>
                  </a:lnTo>
                  <a:lnTo>
                    <a:pt x="191324" y="0"/>
                  </a:lnTo>
                  <a:lnTo>
                    <a:pt x="147456" y="5053"/>
                  </a:lnTo>
                  <a:lnTo>
                    <a:pt x="107186" y="19447"/>
                  </a:lnTo>
                  <a:lnTo>
                    <a:pt x="71662" y="42033"/>
                  </a:lnTo>
                  <a:lnTo>
                    <a:pt x="42032" y="71664"/>
                  </a:lnTo>
                  <a:lnTo>
                    <a:pt x="19447" y="107189"/>
                  </a:lnTo>
                  <a:lnTo>
                    <a:pt x="5053" y="147462"/>
                  </a:lnTo>
                  <a:lnTo>
                    <a:pt x="0" y="191334"/>
                  </a:lnTo>
                  <a:close/>
                </a:path>
              </a:pathLst>
            </a:custGeom>
            <a:ln w="966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11013" y="4984951"/>
              <a:ext cx="127218" cy="11860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050036" y="2933432"/>
            <a:ext cx="8900795" cy="6155690"/>
            <a:chOff x="4050036" y="2933432"/>
            <a:chExt cx="8900795" cy="6155690"/>
          </a:xfrm>
        </p:grpSpPr>
        <p:sp>
          <p:nvSpPr>
            <p:cNvPr id="39" name="object 39"/>
            <p:cNvSpPr/>
            <p:nvPr/>
          </p:nvSpPr>
          <p:spPr>
            <a:xfrm>
              <a:off x="11834930" y="3395678"/>
              <a:ext cx="1111250" cy="655320"/>
            </a:xfrm>
            <a:custGeom>
              <a:avLst/>
              <a:gdLst/>
              <a:ahLst/>
              <a:cxnLst/>
              <a:rect l="l" t="t" r="r" b="b"/>
              <a:pathLst>
                <a:path w="1111250" h="655320">
                  <a:moveTo>
                    <a:pt x="938" y="0"/>
                  </a:moveTo>
                  <a:lnTo>
                    <a:pt x="1072" y="208755"/>
                  </a:lnTo>
                  <a:lnTo>
                    <a:pt x="938" y="249615"/>
                  </a:lnTo>
                  <a:lnTo>
                    <a:pt x="187" y="328526"/>
                  </a:lnTo>
                  <a:lnTo>
                    <a:pt x="0" y="376578"/>
                  </a:lnTo>
                  <a:lnTo>
                    <a:pt x="6938" y="433264"/>
                  </a:lnTo>
                  <a:lnTo>
                    <a:pt x="20894" y="478290"/>
                  </a:lnTo>
                  <a:lnTo>
                    <a:pt x="51303" y="535386"/>
                  </a:lnTo>
                  <a:lnTo>
                    <a:pt x="94394" y="583016"/>
                  </a:lnTo>
                  <a:lnTo>
                    <a:pt x="139919" y="615424"/>
                  </a:lnTo>
                  <a:lnTo>
                    <a:pt x="180781" y="635486"/>
                  </a:lnTo>
                  <a:lnTo>
                    <a:pt x="225502" y="650268"/>
                  </a:lnTo>
                  <a:lnTo>
                    <a:pt x="288159" y="654411"/>
                  </a:lnTo>
                  <a:lnTo>
                    <a:pt x="355848" y="655063"/>
                  </a:lnTo>
                  <a:lnTo>
                    <a:pt x="832434" y="655245"/>
                  </a:lnTo>
                  <a:lnTo>
                    <a:pt x="841084" y="655120"/>
                  </a:lnTo>
                  <a:lnTo>
                    <a:pt x="913350" y="641564"/>
                  </a:lnTo>
                  <a:lnTo>
                    <a:pt x="959424" y="622768"/>
                  </a:lnTo>
                  <a:lnTo>
                    <a:pt x="1007808" y="590893"/>
                  </a:lnTo>
                  <a:lnTo>
                    <a:pt x="1045994" y="552570"/>
                  </a:lnTo>
                  <a:lnTo>
                    <a:pt x="1069320" y="519662"/>
                  </a:lnTo>
                  <a:lnTo>
                    <a:pt x="1089952" y="477598"/>
                  </a:lnTo>
                  <a:lnTo>
                    <a:pt x="1103681" y="427986"/>
                  </a:lnTo>
                  <a:lnTo>
                    <a:pt x="1109093" y="386354"/>
                  </a:lnTo>
                  <a:lnTo>
                    <a:pt x="1110930" y="342327"/>
                  </a:lnTo>
                  <a:lnTo>
                    <a:pt x="1109344" y="291216"/>
                  </a:lnTo>
                  <a:lnTo>
                    <a:pt x="1108776" y="266551"/>
                  </a:lnTo>
                  <a:lnTo>
                    <a:pt x="1108472" y="237330"/>
                  </a:lnTo>
                  <a:lnTo>
                    <a:pt x="1108605" y="203848"/>
                  </a:lnTo>
                  <a:lnTo>
                    <a:pt x="1109344" y="166403"/>
                  </a:lnTo>
                  <a:lnTo>
                    <a:pt x="1050261" y="152571"/>
                  </a:lnTo>
                  <a:lnTo>
                    <a:pt x="941391" y="128425"/>
                  </a:lnTo>
                  <a:lnTo>
                    <a:pt x="902377" y="120108"/>
                  </a:lnTo>
                  <a:lnTo>
                    <a:pt x="857845" y="110884"/>
                  </a:lnTo>
                  <a:lnTo>
                    <a:pt x="808255" y="100990"/>
                  </a:lnTo>
                  <a:lnTo>
                    <a:pt x="754068" y="90661"/>
                  </a:lnTo>
                  <a:lnTo>
                    <a:pt x="695743" y="80134"/>
                  </a:lnTo>
                  <a:lnTo>
                    <a:pt x="633741" y="69646"/>
                  </a:lnTo>
                  <a:lnTo>
                    <a:pt x="568523" y="59432"/>
                  </a:lnTo>
                  <a:lnTo>
                    <a:pt x="529223" y="53701"/>
                  </a:lnTo>
                  <a:lnTo>
                    <a:pt x="487584" y="47976"/>
                  </a:lnTo>
                  <a:lnTo>
                    <a:pt x="443647" y="42319"/>
                  </a:lnTo>
                  <a:lnTo>
                    <a:pt x="397453" y="36793"/>
                  </a:lnTo>
                  <a:lnTo>
                    <a:pt x="349045" y="31458"/>
                  </a:lnTo>
                  <a:lnTo>
                    <a:pt x="298464" y="26377"/>
                  </a:lnTo>
                  <a:lnTo>
                    <a:pt x="245751" y="21610"/>
                  </a:lnTo>
                  <a:lnTo>
                    <a:pt x="190948" y="17221"/>
                  </a:lnTo>
                  <a:lnTo>
                    <a:pt x="134097" y="13271"/>
                  </a:lnTo>
                  <a:lnTo>
                    <a:pt x="75239" y="9821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835870" y="2942522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09" h="1108710">
                  <a:moveTo>
                    <a:pt x="829074" y="1108395"/>
                  </a:moveTo>
                  <a:lnTo>
                    <a:pt x="279331" y="1108395"/>
                  </a:lnTo>
                  <a:lnTo>
                    <a:pt x="234178" y="1104722"/>
                  </a:lnTo>
                  <a:lnTo>
                    <a:pt x="191287" y="1094094"/>
                  </a:lnTo>
                  <a:lnTo>
                    <a:pt x="151245" y="1077098"/>
                  </a:lnTo>
                  <a:lnTo>
                    <a:pt x="114639" y="1054319"/>
                  </a:lnTo>
                  <a:lnTo>
                    <a:pt x="82055" y="1026345"/>
                  </a:lnTo>
                  <a:lnTo>
                    <a:pt x="54079" y="993762"/>
                  </a:lnTo>
                  <a:lnTo>
                    <a:pt x="31299" y="957157"/>
                  </a:lnTo>
                  <a:lnTo>
                    <a:pt x="14302" y="917117"/>
                  </a:lnTo>
                  <a:lnTo>
                    <a:pt x="3673" y="874227"/>
                  </a:lnTo>
                  <a:lnTo>
                    <a:pt x="0" y="829074"/>
                  </a:lnTo>
                  <a:lnTo>
                    <a:pt x="0" y="279331"/>
                  </a:lnTo>
                  <a:lnTo>
                    <a:pt x="3673" y="234176"/>
                  </a:lnTo>
                  <a:lnTo>
                    <a:pt x="14302" y="191283"/>
                  </a:lnTo>
                  <a:lnTo>
                    <a:pt x="31299" y="151241"/>
                  </a:lnTo>
                  <a:lnTo>
                    <a:pt x="54079" y="114634"/>
                  </a:lnTo>
                  <a:lnTo>
                    <a:pt x="82055" y="82051"/>
                  </a:lnTo>
                  <a:lnTo>
                    <a:pt x="114639" y="54076"/>
                  </a:lnTo>
                  <a:lnTo>
                    <a:pt x="151245" y="31297"/>
                  </a:lnTo>
                  <a:lnTo>
                    <a:pt x="191287" y="14301"/>
                  </a:lnTo>
                  <a:lnTo>
                    <a:pt x="234178" y="3673"/>
                  </a:lnTo>
                  <a:lnTo>
                    <a:pt x="279331" y="0"/>
                  </a:lnTo>
                  <a:lnTo>
                    <a:pt x="829074" y="0"/>
                  </a:lnTo>
                  <a:lnTo>
                    <a:pt x="874227" y="3673"/>
                  </a:lnTo>
                  <a:lnTo>
                    <a:pt x="917118" y="14301"/>
                  </a:lnTo>
                  <a:lnTo>
                    <a:pt x="957160" y="31297"/>
                  </a:lnTo>
                  <a:lnTo>
                    <a:pt x="993766" y="54076"/>
                  </a:lnTo>
                  <a:lnTo>
                    <a:pt x="1026350" y="82051"/>
                  </a:lnTo>
                  <a:lnTo>
                    <a:pt x="1054326" y="114634"/>
                  </a:lnTo>
                  <a:lnTo>
                    <a:pt x="1077106" y="151241"/>
                  </a:lnTo>
                  <a:lnTo>
                    <a:pt x="1094103" y="191283"/>
                  </a:lnTo>
                  <a:lnTo>
                    <a:pt x="1104732" y="234176"/>
                  </a:lnTo>
                  <a:lnTo>
                    <a:pt x="1108406" y="279331"/>
                  </a:lnTo>
                  <a:lnTo>
                    <a:pt x="1108406" y="829074"/>
                  </a:lnTo>
                  <a:lnTo>
                    <a:pt x="1104732" y="874227"/>
                  </a:lnTo>
                  <a:lnTo>
                    <a:pt x="1094103" y="917117"/>
                  </a:lnTo>
                  <a:lnTo>
                    <a:pt x="1077106" y="957157"/>
                  </a:lnTo>
                  <a:lnTo>
                    <a:pt x="1054326" y="993762"/>
                  </a:lnTo>
                  <a:lnTo>
                    <a:pt x="1026350" y="1026345"/>
                  </a:lnTo>
                  <a:lnTo>
                    <a:pt x="993766" y="1054319"/>
                  </a:lnTo>
                  <a:lnTo>
                    <a:pt x="957160" y="1077098"/>
                  </a:lnTo>
                  <a:lnTo>
                    <a:pt x="917118" y="1094094"/>
                  </a:lnTo>
                  <a:lnTo>
                    <a:pt x="874227" y="1104722"/>
                  </a:lnTo>
                  <a:lnTo>
                    <a:pt x="829074" y="110839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36375" y="7197959"/>
              <a:ext cx="1108710" cy="1005840"/>
            </a:xfrm>
            <a:custGeom>
              <a:avLst/>
              <a:gdLst/>
              <a:ahLst/>
              <a:cxnLst/>
              <a:rect l="l" t="t" r="r" b="b"/>
              <a:pathLst>
                <a:path w="1108709" h="1005840">
                  <a:moveTo>
                    <a:pt x="1097876" y="229946"/>
                  </a:moveTo>
                  <a:lnTo>
                    <a:pt x="1072845" y="148971"/>
                  </a:lnTo>
                  <a:lnTo>
                    <a:pt x="1043101" y="104533"/>
                  </a:lnTo>
                  <a:lnTo>
                    <a:pt x="1004290" y="64833"/>
                  </a:lnTo>
                  <a:lnTo>
                    <a:pt x="967651" y="39662"/>
                  </a:lnTo>
                  <a:lnTo>
                    <a:pt x="931786" y="22948"/>
                  </a:lnTo>
                  <a:lnTo>
                    <a:pt x="870394" y="5676"/>
                  </a:lnTo>
                  <a:lnTo>
                    <a:pt x="810514" y="0"/>
                  </a:lnTo>
                  <a:lnTo>
                    <a:pt x="756285" y="850"/>
                  </a:lnTo>
                  <a:lnTo>
                    <a:pt x="665378" y="2578"/>
                  </a:lnTo>
                  <a:lnTo>
                    <a:pt x="593699" y="3581"/>
                  </a:lnTo>
                  <a:lnTo>
                    <a:pt x="438302" y="3530"/>
                  </a:lnTo>
                  <a:lnTo>
                    <a:pt x="376389" y="2578"/>
                  </a:lnTo>
                  <a:lnTo>
                    <a:pt x="329044" y="1193"/>
                  </a:lnTo>
                  <a:lnTo>
                    <a:pt x="295414" y="520"/>
                  </a:lnTo>
                  <a:lnTo>
                    <a:pt x="241579" y="5219"/>
                  </a:lnTo>
                  <a:lnTo>
                    <a:pt x="201803" y="14008"/>
                  </a:lnTo>
                  <a:lnTo>
                    <a:pt x="152438" y="33362"/>
                  </a:lnTo>
                  <a:lnTo>
                    <a:pt x="114515" y="56819"/>
                  </a:lnTo>
                  <a:lnTo>
                    <a:pt x="85318" y="81495"/>
                  </a:lnTo>
                  <a:lnTo>
                    <a:pt x="51447" y="120891"/>
                  </a:lnTo>
                  <a:lnTo>
                    <a:pt x="26974" y="162814"/>
                  </a:lnTo>
                  <a:lnTo>
                    <a:pt x="11988" y="201841"/>
                  </a:lnTo>
                  <a:lnTo>
                    <a:pt x="889" y="259702"/>
                  </a:lnTo>
                  <a:lnTo>
                    <a:pt x="192151" y="257390"/>
                  </a:lnTo>
                  <a:lnTo>
                    <a:pt x="206057" y="288010"/>
                  </a:lnTo>
                  <a:lnTo>
                    <a:pt x="227825" y="324662"/>
                  </a:lnTo>
                  <a:lnTo>
                    <a:pt x="258978" y="363334"/>
                  </a:lnTo>
                  <a:lnTo>
                    <a:pt x="301117" y="400024"/>
                  </a:lnTo>
                  <a:lnTo>
                    <a:pt x="348538" y="427215"/>
                  </a:lnTo>
                  <a:lnTo>
                    <a:pt x="397497" y="443712"/>
                  </a:lnTo>
                  <a:lnTo>
                    <a:pt x="448487" y="452170"/>
                  </a:lnTo>
                  <a:lnTo>
                    <a:pt x="502043" y="455206"/>
                  </a:lnTo>
                  <a:lnTo>
                    <a:pt x="558647" y="455498"/>
                  </a:lnTo>
                  <a:lnTo>
                    <a:pt x="612952" y="454926"/>
                  </a:lnTo>
                  <a:lnTo>
                    <a:pt x="662025" y="452132"/>
                  </a:lnTo>
                  <a:lnTo>
                    <a:pt x="707136" y="444868"/>
                  </a:lnTo>
                  <a:lnTo>
                    <a:pt x="749515" y="430885"/>
                  </a:lnTo>
                  <a:lnTo>
                    <a:pt x="790435" y="407949"/>
                  </a:lnTo>
                  <a:lnTo>
                    <a:pt x="832497" y="371640"/>
                  </a:lnTo>
                  <a:lnTo>
                    <a:pt x="863079" y="332803"/>
                  </a:lnTo>
                  <a:lnTo>
                    <a:pt x="883932" y="295922"/>
                  </a:lnTo>
                  <a:lnTo>
                    <a:pt x="896823" y="265430"/>
                  </a:lnTo>
                  <a:lnTo>
                    <a:pt x="979817" y="263956"/>
                  </a:lnTo>
                  <a:lnTo>
                    <a:pt x="1061199" y="263105"/>
                  </a:lnTo>
                  <a:lnTo>
                    <a:pt x="1074458" y="262216"/>
                  </a:lnTo>
                  <a:lnTo>
                    <a:pt x="1083386" y="259905"/>
                  </a:lnTo>
                  <a:lnTo>
                    <a:pt x="1089571" y="255397"/>
                  </a:lnTo>
                  <a:lnTo>
                    <a:pt x="1097876" y="229946"/>
                  </a:lnTo>
                  <a:close/>
                </a:path>
                <a:path w="1108709" h="1005840">
                  <a:moveTo>
                    <a:pt x="1108379" y="558266"/>
                  </a:moveTo>
                  <a:lnTo>
                    <a:pt x="0" y="556768"/>
                  </a:lnTo>
                  <a:lnTo>
                    <a:pt x="0" y="810844"/>
                  </a:lnTo>
                  <a:lnTo>
                    <a:pt x="197116" y="811098"/>
                  </a:lnTo>
                  <a:lnTo>
                    <a:pt x="214160" y="839698"/>
                  </a:lnTo>
                  <a:lnTo>
                    <a:pt x="239725" y="874280"/>
                  </a:lnTo>
                  <a:lnTo>
                    <a:pt x="274942" y="911199"/>
                  </a:lnTo>
                  <a:lnTo>
                    <a:pt x="320916" y="946785"/>
                  </a:lnTo>
                  <a:lnTo>
                    <a:pt x="383387" y="979119"/>
                  </a:lnTo>
                  <a:lnTo>
                    <a:pt x="443306" y="997038"/>
                  </a:lnTo>
                  <a:lnTo>
                    <a:pt x="497547" y="1004443"/>
                  </a:lnTo>
                  <a:lnTo>
                    <a:pt x="542988" y="1005217"/>
                  </a:lnTo>
                  <a:lnTo>
                    <a:pt x="576478" y="1003249"/>
                  </a:lnTo>
                  <a:lnTo>
                    <a:pt x="640994" y="994829"/>
                  </a:lnTo>
                  <a:lnTo>
                    <a:pt x="684504" y="983869"/>
                  </a:lnTo>
                  <a:lnTo>
                    <a:pt x="732078" y="965784"/>
                  </a:lnTo>
                  <a:lnTo>
                    <a:pt x="781126" y="938568"/>
                  </a:lnTo>
                  <a:lnTo>
                    <a:pt x="829068" y="900239"/>
                  </a:lnTo>
                  <a:lnTo>
                    <a:pt x="870153" y="853147"/>
                  </a:lnTo>
                  <a:lnTo>
                    <a:pt x="895426" y="813066"/>
                  </a:lnTo>
                  <a:lnTo>
                    <a:pt x="1108379" y="811580"/>
                  </a:lnTo>
                  <a:lnTo>
                    <a:pt x="1108379" y="558266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836371" y="7200538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09" h="1108709">
                  <a:moveTo>
                    <a:pt x="829074" y="1108385"/>
                  </a:moveTo>
                  <a:lnTo>
                    <a:pt x="279331" y="1108385"/>
                  </a:lnTo>
                  <a:lnTo>
                    <a:pt x="234176" y="1104712"/>
                  </a:lnTo>
                  <a:lnTo>
                    <a:pt x="191283" y="1094083"/>
                  </a:lnTo>
                  <a:lnTo>
                    <a:pt x="151241" y="1077087"/>
                  </a:lnTo>
                  <a:lnTo>
                    <a:pt x="114634" y="1054308"/>
                  </a:lnTo>
                  <a:lnTo>
                    <a:pt x="82051" y="1026333"/>
                  </a:lnTo>
                  <a:lnTo>
                    <a:pt x="54076" y="993750"/>
                  </a:lnTo>
                  <a:lnTo>
                    <a:pt x="31297" y="957143"/>
                  </a:lnTo>
                  <a:lnTo>
                    <a:pt x="14301" y="917101"/>
                  </a:lnTo>
                  <a:lnTo>
                    <a:pt x="3673" y="874208"/>
                  </a:lnTo>
                  <a:lnTo>
                    <a:pt x="0" y="829053"/>
                  </a:lnTo>
                  <a:lnTo>
                    <a:pt x="0" y="279310"/>
                  </a:lnTo>
                  <a:lnTo>
                    <a:pt x="3673" y="234158"/>
                  </a:lnTo>
                  <a:lnTo>
                    <a:pt x="14301" y="191269"/>
                  </a:lnTo>
                  <a:lnTo>
                    <a:pt x="31297" y="151229"/>
                  </a:lnTo>
                  <a:lnTo>
                    <a:pt x="54076" y="114625"/>
                  </a:lnTo>
                  <a:lnTo>
                    <a:pt x="82051" y="82044"/>
                  </a:lnTo>
                  <a:lnTo>
                    <a:pt x="114634" y="54072"/>
                  </a:lnTo>
                  <a:lnTo>
                    <a:pt x="151241" y="31295"/>
                  </a:lnTo>
                  <a:lnTo>
                    <a:pt x="191283" y="14299"/>
                  </a:lnTo>
                  <a:lnTo>
                    <a:pt x="234176" y="3672"/>
                  </a:lnTo>
                  <a:lnTo>
                    <a:pt x="279331" y="0"/>
                  </a:lnTo>
                  <a:lnTo>
                    <a:pt x="829074" y="0"/>
                  </a:lnTo>
                  <a:lnTo>
                    <a:pt x="874227" y="3672"/>
                  </a:lnTo>
                  <a:lnTo>
                    <a:pt x="917117" y="14299"/>
                  </a:lnTo>
                  <a:lnTo>
                    <a:pt x="957157" y="31295"/>
                  </a:lnTo>
                  <a:lnTo>
                    <a:pt x="993762" y="54072"/>
                  </a:lnTo>
                  <a:lnTo>
                    <a:pt x="1026345" y="82044"/>
                  </a:lnTo>
                  <a:lnTo>
                    <a:pt x="1054319" y="114625"/>
                  </a:lnTo>
                  <a:lnTo>
                    <a:pt x="1077098" y="151229"/>
                  </a:lnTo>
                  <a:lnTo>
                    <a:pt x="1094094" y="191269"/>
                  </a:lnTo>
                  <a:lnTo>
                    <a:pt x="1104722" y="234158"/>
                  </a:lnTo>
                  <a:lnTo>
                    <a:pt x="1108395" y="279310"/>
                  </a:lnTo>
                  <a:lnTo>
                    <a:pt x="1108395" y="829053"/>
                  </a:lnTo>
                  <a:lnTo>
                    <a:pt x="1104722" y="874208"/>
                  </a:lnTo>
                  <a:lnTo>
                    <a:pt x="1094094" y="917101"/>
                  </a:lnTo>
                  <a:lnTo>
                    <a:pt x="1077098" y="957143"/>
                  </a:lnTo>
                  <a:lnTo>
                    <a:pt x="1054319" y="993750"/>
                  </a:lnTo>
                  <a:lnTo>
                    <a:pt x="1026345" y="1026333"/>
                  </a:lnTo>
                  <a:lnTo>
                    <a:pt x="993762" y="1054308"/>
                  </a:lnTo>
                  <a:lnTo>
                    <a:pt x="957157" y="1077087"/>
                  </a:lnTo>
                  <a:lnTo>
                    <a:pt x="917117" y="1094083"/>
                  </a:lnTo>
                  <a:lnTo>
                    <a:pt x="874227" y="1104712"/>
                  </a:lnTo>
                  <a:lnTo>
                    <a:pt x="829074" y="110838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178769" y="2937149"/>
              <a:ext cx="986155" cy="1002665"/>
            </a:xfrm>
            <a:custGeom>
              <a:avLst/>
              <a:gdLst/>
              <a:ahLst/>
              <a:cxnLst/>
              <a:rect l="l" t="t" r="r" b="b"/>
              <a:pathLst>
                <a:path w="986154" h="1002664">
                  <a:moveTo>
                    <a:pt x="667032" y="0"/>
                  </a:moveTo>
                  <a:lnTo>
                    <a:pt x="646367" y="776"/>
                  </a:lnTo>
                  <a:lnTo>
                    <a:pt x="628611" y="2316"/>
                  </a:lnTo>
                  <a:lnTo>
                    <a:pt x="621627" y="34671"/>
                  </a:lnTo>
                  <a:lnTo>
                    <a:pt x="600046" y="57528"/>
                  </a:lnTo>
                  <a:lnTo>
                    <a:pt x="546573" y="114896"/>
                  </a:lnTo>
                  <a:lnTo>
                    <a:pt x="515575" y="148663"/>
                  </a:lnTo>
                  <a:lnTo>
                    <a:pt x="482332" y="185322"/>
                  </a:lnTo>
                  <a:lnTo>
                    <a:pt x="447291" y="224499"/>
                  </a:lnTo>
                  <a:lnTo>
                    <a:pt x="410899" y="265824"/>
                  </a:lnTo>
                  <a:lnTo>
                    <a:pt x="373603" y="308922"/>
                  </a:lnTo>
                  <a:lnTo>
                    <a:pt x="335850" y="353422"/>
                  </a:lnTo>
                  <a:lnTo>
                    <a:pt x="298087" y="398951"/>
                  </a:lnTo>
                  <a:lnTo>
                    <a:pt x="260761" y="445136"/>
                  </a:lnTo>
                  <a:lnTo>
                    <a:pt x="224319" y="491605"/>
                  </a:lnTo>
                  <a:lnTo>
                    <a:pt x="189208" y="537985"/>
                  </a:lnTo>
                  <a:lnTo>
                    <a:pt x="155875" y="583904"/>
                  </a:lnTo>
                  <a:lnTo>
                    <a:pt x="124766" y="628989"/>
                  </a:lnTo>
                  <a:lnTo>
                    <a:pt x="96330" y="672867"/>
                  </a:lnTo>
                  <a:lnTo>
                    <a:pt x="71012" y="715167"/>
                  </a:lnTo>
                  <a:lnTo>
                    <a:pt x="49260" y="755515"/>
                  </a:lnTo>
                  <a:lnTo>
                    <a:pt x="31522" y="793539"/>
                  </a:lnTo>
                  <a:lnTo>
                    <a:pt x="8306" y="862153"/>
                  </a:lnTo>
                  <a:lnTo>
                    <a:pt x="0" y="904854"/>
                  </a:lnTo>
                  <a:lnTo>
                    <a:pt x="814" y="948184"/>
                  </a:lnTo>
                  <a:lnTo>
                    <a:pt x="18242" y="983354"/>
                  </a:lnTo>
                  <a:lnTo>
                    <a:pt x="50138" y="1000003"/>
                  </a:lnTo>
                  <a:lnTo>
                    <a:pt x="88577" y="1002203"/>
                  </a:lnTo>
                  <a:lnTo>
                    <a:pt x="125925" y="996340"/>
                  </a:lnTo>
                  <a:lnTo>
                    <a:pt x="187211" y="977136"/>
                  </a:lnTo>
                  <a:lnTo>
                    <a:pt x="222803" y="960350"/>
                  </a:lnTo>
                  <a:lnTo>
                    <a:pt x="260956" y="938931"/>
                  </a:lnTo>
                  <a:lnTo>
                    <a:pt x="301295" y="913367"/>
                  </a:lnTo>
                  <a:lnTo>
                    <a:pt x="343448" y="884146"/>
                  </a:lnTo>
                  <a:lnTo>
                    <a:pt x="387040" y="851759"/>
                  </a:lnTo>
                  <a:lnTo>
                    <a:pt x="431698" y="816692"/>
                  </a:lnTo>
                  <a:lnTo>
                    <a:pt x="477049" y="779435"/>
                  </a:lnTo>
                  <a:lnTo>
                    <a:pt x="522718" y="740478"/>
                  </a:lnTo>
                  <a:lnTo>
                    <a:pt x="568333" y="700307"/>
                  </a:lnTo>
                  <a:lnTo>
                    <a:pt x="613520" y="659413"/>
                  </a:lnTo>
                  <a:lnTo>
                    <a:pt x="657905" y="618284"/>
                  </a:lnTo>
                  <a:lnTo>
                    <a:pt x="701115" y="577408"/>
                  </a:lnTo>
                  <a:lnTo>
                    <a:pt x="742776" y="537274"/>
                  </a:lnTo>
                  <a:lnTo>
                    <a:pt x="782515" y="498372"/>
                  </a:lnTo>
                  <a:lnTo>
                    <a:pt x="819958" y="461190"/>
                  </a:lnTo>
                  <a:lnTo>
                    <a:pt x="854731" y="426216"/>
                  </a:lnTo>
                  <a:lnTo>
                    <a:pt x="886462" y="393940"/>
                  </a:lnTo>
                  <a:lnTo>
                    <a:pt x="914775" y="364849"/>
                  </a:lnTo>
                  <a:lnTo>
                    <a:pt x="959659" y="318181"/>
                  </a:lnTo>
                  <a:lnTo>
                    <a:pt x="985689" y="294391"/>
                  </a:lnTo>
                  <a:lnTo>
                    <a:pt x="985858" y="287060"/>
                  </a:lnTo>
                  <a:lnTo>
                    <a:pt x="985816" y="278596"/>
                  </a:lnTo>
                  <a:lnTo>
                    <a:pt x="985470" y="269103"/>
                  </a:lnTo>
                  <a:lnTo>
                    <a:pt x="979741" y="225616"/>
                  </a:lnTo>
                  <a:lnTo>
                    <a:pt x="962685" y="171013"/>
                  </a:lnTo>
                  <a:lnTo>
                    <a:pt x="936040" y="123362"/>
                  </a:lnTo>
                  <a:lnTo>
                    <a:pt x="906629" y="87725"/>
                  </a:lnTo>
                  <a:lnTo>
                    <a:pt x="865777" y="52639"/>
                  </a:lnTo>
                  <a:lnTo>
                    <a:pt x="823471" y="28734"/>
                  </a:lnTo>
                  <a:lnTo>
                    <a:pt x="783286" y="14343"/>
                  </a:lnTo>
                  <a:lnTo>
                    <a:pt x="715897" y="2505"/>
                  </a:lnTo>
                  <a:lnTo>
                    <a:pt x="690308" y="428"/>
                  </a:lnTo>
                  <a:lnTo>
                    <a:pt x="66703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4343" y="2982336"/>
              <a:ext cx="7141420" cy="610675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169928" y="2969269"/>
              <a:ext cx="960119" cy="967740"/>
            </a:xfrm>
            <a:custGeom>
              <a:avLst/>
              <a:gdLst/>
              <a:ahLst/>
              <a:cxnLst/>
              <a:rect l="l" t="t" r="r" b="b"/>
              <a:pathLst>
                <a:path w="960120" h="967739">
                  <a:moveTo>
                    <a:pt x="959659" y="283520"/>
                  </a:moveTo>
                  <a:lnTo>
                    <a:pt x="914775" y="330187"/>
                  </a:lnTo>
                  <a:lnTo>
                    <a:pt x="886462" y="359278"/>
                  </a:lnTo>
                  <a:lnTo>
                    <a:pt x="854731" y="391554"/>
                  </a:lnTo>
                  <a:lnTo>
                    <a:pt x="819958" y="426527"/>
                  </a:lnTo>
                  <a:lnTo>
                    <a:pt x="782515" y="463709"/>
                  </a:lnTo>
                  <a:lnTo>
                    <a:pt x="742776" y="502611"/>
                  </a:lnTo>
                  <a:lnTo>
                    <a:pt x="701115" y="542744"/>
                  </a:lnTo>
                  <a:lnTo>
                    <a:pt x="657905" y="583619"/>
                  </a:lnTo>
                  <a:lnTo>
                    <a:pt x="613520" y="624748"/>
                  </a:lnTo>
                  <a:lnTo>
                    <a:pt x="568333" y="665642"/>
                  </a:lnTo>
                  <a:lnTo>
                    <a:pt x="522718" y="705812"/>
                  </a:lnTo>
                  <a:lnTo>
                    <a:pt x="477049" y="744770"/>
                  </a:lnTo>
                  <a:lnTo>
                    <a:pt x="431698" y="782026"/>
                  </a:lnTo>
                  <a:lnTo>
                    <a:pt x="387040" y="817093"/>
                  </a:lnTo>
                  <a:lnTo>
                    <a:pt x="343448" y="849481"/>
                  </a:lnTo>
                  <a:lnTo>
                    <a:pt x="301295" y="878702"/>
                  </a:lnTo>
                  <a:lnTo>
                    <a:pt x="260956" y="904267"/>
                  </a:lnTo>
                  <a:lnTo>
                    <a:pt x="222803" y="925687"/>
                  </a:lnTo>
                  <a:lnTo>
                    <a:pt x="187211" y="942473"/>
                  </a:lnTo>
                  <a:lnTo>
                    <a:pt x="125925" y="961677"/>
                  </a:lnTo>
                  <a:lnTo>
                    <a:pt x="88577" y="967537"/>
                  </a:lnTo>
                  <a:lnTo>
                    <a:pt x="50138" y="965333"/>
                  </a:lnTo>
                  <a:lnTo>
                    <a:pt x="18242" y="948683"/>
                  </a:lnTo>
                  <a:lnTo>
                    <a:pt x="814" y="913518"/>
                  </a:lnTo>
                  <a:lnTo>
                    <a:pt x="0" y="870192"/>
                  </a:lnTo>
                  <a:lnTo>
                    <a:pt x="8306" y="827491"/>
                  </a:lnTo>
                  <a:lnTo>
                    <a:pt x="31521" y="758878"/>
                  </a:lnTo>
                  <a:lnTo>
                    <a:pt x="49260" y="720854"/>
                  </a:lnTo>
                  <a:lnTo>
                    <a:pt x="71012" y="680506"/>
                  </a:lnTo>
                  <a:lnTo>
                    <a:pt x="96330" y="638206"/>
                  </a:lnTo>
                  <a:lnTo>
                    <a:pt x="124766" y="594327"/>
                  </a:lnTo>
                  <a:lnTo>
                    <a:pt x="155874" y="549242"/>
                  </a:lnTo>
                  <a:lnTo>
                    <a:pt x="189208" y="503323"/>
                  </a:lnTo>
                  <a:lnTo>
                    <a:pt x="224318" y="456943"/>
                  </a:lnTo>
                  <a:lnTo>
                    <a:pt x="260760" y="410474"/>
                  </a:lnTo>
                  <a:lnTo>
                    <a:pt x="298086" y="364288"/>
                  </a:lnTo>
                  <a:lnTo>
                    <a:pt x="335849" y="318759"/>
                  </a:lnTo>
                  <a:lnTo>
                    <a:pt x="373601" y="274259"/>
                  </a:lnTo>
                  <a:lnTo>
                    <a:pt x="410896" y="231160"/>
                  </a:lnTo>
                  <a:lnTo>
                    <a:pt x="447287" y="189835"/>
                  </a:lnTo>
                  <a:lnTo>
                    <a:pt x="482328" y="150656"/>
                  </a:lnTo>
                  <a:lnTo>
                    <a:pt x="515570" y="113997"/>
                  </a:lnTo>
                  <a:lnTo>
                    <a:pt x="546566" y="80229"/>
                  </a:lnTo>
                  <a:lnTo>
                    <a:pt x="574871" y="49725"/>
                  </a:lnTo>
                  <a:lnTo>
                    <a:pt x="600037" y="22857"/>
                  </a:lnTo>
                  <a:lnTo>
                    <a:pt x="621617" y="0"/>
                  </a:lnTo>
                </a:path>
              </a:pathLst>
            </a:custGeom>
            <a:ln w="4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056069" y="2939465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10" h="1108710">
                  <a:moveTo>
                    <a:pt x="829063" y="1108395"/>
                  </a:moveTo>
                  <a:lnTo>
                    <a:pt x="279321" y="1108395"/>
                  </a:lnTo>
                  <a:lnTo>
                    <a:pt x="234168" y="1104722"/>
                  </a:lnTo>
                  <a:lnTo>
                    <a:pt x="191278" y="1094094"/>
                  </a:lnTo>
                  <a:lnTo>
                    <a:pt x="151237" y="1077098"/>
                  </a:lnTo>
                  <a:lnTo>
                    <a:pt x="114632" y="1054319"/>
                  </a:lnTo>
                  <a:lnTo>
                    <a:pt x="82049" y="1026345"/>
                  </a:lnTo>
                  <a:lnTo>
                    <a:pt x="54076" y="993762"/>
                  </a:lnTo>
                  <a:lnTo>
                    <a:pt x="31297" y="957157"/>
                  </a:lnTo>
                  <a:lnTo>
                    <a:pt x="14301" y="917117"/>
                  </a:lnTo>
                  <a:lnTo>
                    <a:pt x="3673" y="874227"/>
                  </a:lnTo>
                  <a:lnTo>
                    <a:pt x="0" y="829074"/>
                  </a:lnTo>
                  <a:lnTo>
                    <a:pt x="0" y="279331"/>
                  </a:lnTo>
                  <a:lnTo>
                    <a:pt x="3673" y="234176"/>
                  </a:lnTo>
                  <a:lnTo>
                    <a:pt x="14301" y="191283"/>
                  </a:lnTo>
                  <a:lnTo>
                    <a:pt x="31297" y="151241"/>
                  </a:lnTo>
                  <a:lnTo>
                    <a:pt x="54076" y="114634"/>
                  </a:lnTo>
                  <a:lnTo>
                    <a:pt x="82049" y="82051"/>
                  </a:lnTo>
                  <a:lnTo>
                    <a:pt x="114632" y="54076"/>
                  </a:lnTo>
                  <a:lnTo>
                    <a:pt x="151237" y="31297"/>
                  </a:lnTo>
                  <a:lnTo>
                    <a:pt x="191278" y="14301"/>
                  </a:lnTo>
                  <a:lnTo>
                    <a:pt x="234168" y="3673"/>
                  </a:lnTo>
                  <a:lnTo>
                    <a:pt x="279321" y="0"/>
                  </a:lnTo>
                  <a:lnTo>
                    <a:pt x="829063" y="0"/>
                  </a:lnTo>
                  <a:lnTo>
                    <a:pt x="874216" y="3673"/>
                  </a:lnTo>
                  <a:lnTo>
                    <a:pt x="917107" y="14301"/>
                  </a:lnTo>
                  <a:lnTo>
                    <a:pt x="957149" y="31297"/>
                  </a:lnTo>
                  <a:lnTo>
                    <a:pt x="993756" y="54076"/>
                  </a:lnTo>
                  <a:lnTo>
                    <a:pt x="1026340" y="82051"/>
                  </a:lnTo>
                  <a:lnTo>
                    <a:pt x="1054315" y="114634"/>
                  </a:lnTo>
                  <a:lnTo>
                    <a:pt x="1077095" y="151241"/>
                  </a:lnTo>
                  <a:lnTo>
                    <a:pt x="1094093" y="191283"/>
                  </a:lnTo>
                  <a:lnTo>
                    <a:pt x="1104722" y="234176"/>
                  </a:lnTo>
                  <a:lnTo>
                    <a:pt x="1108395" y="279331"/>
                  </a:lnTo>
                  <a:lnTo>
                    <a:pt x="1108395" y="829074"/>
                  </a:lnTo>
                  <a:lnTo>
                    <a:pt x="1104722" y="874227"/>
                  </a:lnTo>
                  <a:lnTo>
                    <a:pt x="1094093" y="917117"/>
                  </a:lnTo>
                  <a:lnTo>
                    <a:pt x="1077095" y="957157"/>
                  </a:lnTo>
                  <a:lnTo>
                    <a:pt x="1054315" y="993762"/>
                  </a:lnTo>
                  <a:lnTo>
                    <a:pt x="1026340" y="1026345"/>
                  </a:lnTo>
                  <a:lnTo>
                    <a:pt x="993756" y="1054319"/>
                  </a:lnTo>
                  <a:lnTo>
                    <a:pt x="957149" y="1077098"/>
                  </a:lnTo>
                  <a:lnTo>
                    <a:pt x="917107" y="1094094"/>
                  </a:lnTo>
                  <a:lnTo>
                    <a:pt x="874216" y="1104722"/>
                  </a:lnTo>
                  <a:lnTo>
                    <a:pt x="829063" y="110839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45752" y="3059185"/>
              <a:ext cx="525145" cy="661670"/>
            </a:xfrm>
            <a:custGeom>
              <a:avLst/>
              <a:gdLst/>
              <a:ahLst/>
              <a:cxnLst/>
              <a:rect l="l" t="t" r="r" b="b"/>
              <a:pathLst>
                <a:path w="525145" h="661670">
                  <a:moveTo>
                    <a:pt x="524978" y="0"/>
                  </a:moveTo>
                  <a:lnTo>
                    <a:pt x="498794" y="38706"/>
                  </a:lnTo>
                  <a:lnTo>
                    <a:pt x="471907" y="77697"/>
                  </a:lnTo>
                  <a:lnTo>
                    <a:pt x="444311" y="116954"/>
                  </a:lnTo>
                  <a:lnTo>
                    <a:pt x="415994" y="156460"/>
                  </a:lnTo>
                  <a:lnTo>
                    <a:pt x="386948" y="196198"/>
                  </a:lnTo>
                  <a:lnTo>
                    <a:pt x="357164" y="236151"/>
                  </a:lnTo>
                  <a:lnTo>
                    <a:pt x="326633" y="276301"/>
                  </a:lnTo>
                  <a:lnTo>
                    <a:pt x="295345" y="316631"/>
                  </a:lnTo>
                  <a:lnTo>
                    <a:pt x="263291" y="357125"/>
                  </a:lnTo>
                  <a:lnTo>
                    <a:pt x="230463" y="397763"/>
                  </a:lnTo>
                  <a:lnTo>
                    <a:pt x="196850" y="438531"/>
                  </a:lnTo>
                  <a:lnTo>
                    <a:pt x="162445" y="479409"/>
                  </a:lnTo>
                  <a:lnTo>
                    <a:pt x="129866" y="517350"/>
                  </a:lnTo>
                  <a:lnTo>
                    <a:pt x="97316" y="554542"/>
                  </a:lnTo>
                  <a:lnTo>
                    <a:pt x="64811" y="590988"/>
                  </a:lnTo>
                  <a:lnTo>
                    <a:pt x="32367" y="626695"/>
                  </a:lnTo>
                  <a:lnTo>
                    <a:pt x="0" y="661665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12075" y="2991830"/>
              <a:ext cx="713740" cy="816610"/>
            </a:xfrm>
            <a:custGeom>
              <a:avLst/>
              <a:gdLst/>
              <a:ahLst/>
              <a:cxnLst/>
              <a:rect l="l" t="t" r="r" b="b"/>
              <a:pathLst>
                <a:path w="713739" h="816610">
                  <a:moveTo>
                    <a:pt x="713172" y="0"/>
                  </a:moveTo>
                  <a:lnTo>
                    <a:pt x="683968" y="37449"/>
                  </a:lnTo>
                  <a:lnTo>
                    <a:pt x="654308" y="75083"/>
                  </a:lnTo>
                  <a:lnTo>
                    <a:pt x="624190" y="112894"/>
                  </a:lnTo>
                  <a:lnTo>
                    <a:pt x="593611" y="150876"/>
                  </a:lnTo>
                  <a:lnTo>
                    <a:pt x="562567" y="189022"/>
                  </a:lnTo>
                  <a:lnTo>
                    <a:pt x="531056" y="227324"/>
                  </a:lnTo>
                  <a:lnTo>
                    <a:pt x="499074" y="265775"/>
                  </a:lnTo>
                  <a:lnTo>
                    <a:pt x="466620" y="304368"/>
                  </a:lnTo>
                  <a:lnTo>
                    <a:pt x="433690" y="343097"/>
                  </a:lnTo>
                  <a:lnTo>
                    <a:pt x="400281" y="381953"/>
                  </a:lnTo>
                  <a:lnTo>
                    <a:pt x="366390" y="420931"/>
                  </a:lnTo>
                  <a:lnTo>
                    <a:pt x="332015" y="460022"/>
                  </a:lnTo>
                  <a:lnTo>
                    <a:pt x="297153" y="499220"/>
                  </a:lnTo>
                  <a:lnTo>
                    <a:pt x="263841" y="536262"/>
                  </a:lnTo>
                  <a:lnTo>
                    <a:pt x="230587" y="572845"/>
                  </a:lnTo>
                  <a:lnTo>
                    <a:pt x="197398" y="608970"/>
                  </a:lnTo>
                  <a:lnTo>
                    <a:pt x="164281" y="644638"/>
                  </a:lnTo>
                  <a:lnTo>
                    <a:pt x="131242" y="679851"/>
                  </a:lnTo>
                  <a:lnTo>
                    <a:pt x="98288" y="714612"/>
                  </a:lnTo>
                  <a:lnTo>
                    <a:pt x="65425" y="748922"/>
                  </a:lnTo>
                  <a:lnTo>
                    <a:pt x="32660" y="782782"/>
                  </a:lnTo>
                  <a:lnTo>
                    <a:pt x="0" y="816195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212076" y="3047298"/>
              <a:ext cx="804545" cy="818515"/>
            </a:xfrm>
            <a:custGeom>
              <a:avLst/>
              <a:gdLst/>
              <a:ahLst/>
              <a:cxnLst/>
              <a:rect l="l" t="t" r="r" b="b"/>
              <a:pathLst>
                <a:path w="804545" h="818514">
                  <a:moveTo>
                    <a:pt x="804300" y="0"/>
                  </a:moveTo>
                  <a:lnTo>
                    <a:pt x="769606" y="34985"/>
                  </a:lnTo>
                  <a:lnTo>
                    <a:pt x="734904" y="70006"/>
                  </a:lnTo>
                  <a:lnTo>
                    <a:pt x="700193" y="105063"/>
                  </a:lnTo>
                  <a:lnTo>
                    <a:pt x="665474" y="140156"/>
                  </a:lnTo>
                  <a:lnTo>
                    <a:pt x="630747" y="175286"/>
                  </a:lnTo>
                  <a:lnTo>
                    <a:pt x="596010" y="210451"/>
                  </a:lnTo>
                  <a:lnTo>
                    <a:pt x="561265" y="245653"/>
                  </a:lnTo>
                  <a:lnTo>
                    <a:pt x="526512" y="280890"/>
                  </a:lnTo>
                  <a:lnTo>
                    <a:pt x="491750" y="316164"/>
                  </a:lnTo>
                  <a:lnTo>
                    <a:pt x="456980" y="351474"/>
                  </a:lnTo>
                  <a:lnTo>
                    <a:pt x="422201" y="386819"/>
                  </a:lnTo>
                  <a:lnTo>
                    <a:pt x="387413" y="422201"/>
                  </a:lnTo>
                  <a:lnTo>
                    <a:pt x="352617" y="457619"/>
                  </a:lnTo>
                  <a:lnTo>
                    <a:pt x="317187" y="493717"/>
                  </a:lnTo>
                  <a:lnTo>
                    <a:pt x="281794" y="529805"/>
                  </a:lnTo>
                  <a:lnTo>
                    <a:pt x="246439" y="565884"/>
                  </a:lnTo>
                  <a:lnTo>
                    <a:pt x="211121" y="601954"/>
                  </a:lnTo>
                  <a:lnTo>
                    <a:pt x="175841" y="638014"/>
                  </a:lnTo>
                  <a:lnTo>
                    <a:pt x="140598" y="674065"/>
                  </a:lnTo>
                  <a:lnTo>
                    <a:pt x="105393" y="710106"/>
                  </a:lnTo>
                  <a:lnTo>
                    <a:pt x="70224" y="746138"/>
                  </a:lnTo>
                  <a:lnTo>
                    <a:pt x="35093" y="782161"/>
                  </a:lnTo>
                  <a:lnTo>
                    <a:pt x="0" y="818174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67537" y="3107925"/>
              <a:ext cx="814069" cy="787400"/>
            </a:xfrm>
            <a:custGeom>
              <a:avLst/>
              <a:gdLst/>
              <a:ahLst/>
              <a:cxnLst/>
              <a:rect l="l" t="t" r="r" b="b"/>
              <a:pathLst>
                <a:path w="814070" h="787400">
                  <a:moveTo>
                    <a:pt x="813985" y="0"/>
                  </a:moveTo>
                  <a:lnTo>
                    <a:pt x="776790" y="29920"/>
                  </a:lnTo>
                  <a:lnTo>
                    <a:pt x="739239" y="60631"/>
                  </a:lnTo>
                  <a:lnTo>
                    <a:pt x="701351" y="92141"/>
                  </a:lnTo>
                  <a:lnTo>
                    <a:pt x="663147" y="124455"/>
                  </a:lnTo>
                  <a:lnTo>
                    <a:pt x="624650" y="157582"/>
                  </a:lnTo>
                  <a:lnTo>
                    <a:pt x="585878" y="191529"/>
                  </a:lnTo>
                  <a:lnTo>
                    <a:pt x="546854" y="226304"/>
                  </a:lnTo>
                  <a:lnTo>
                    <a:pt x="507598" y="261913"/>
                  </a:lnTo>
                  <a:lnTo>
                    <a:pt x="468130" y="298364"/>
                  </a:lnTo>
                  <a:lnTo>
                    <a:pt x="428473" y="335665"/>
                  </a:lnTo>
                  <a:lnTo>
                    <a:pt x="388645" y="373823"/>
                  </a:lnTo>
                  <a:lnTo>
                    <a:pt x="348670" y="412846"/>
                  </a:lnTo>
                  <a:lnTo>
                    <a:pt x="310108" y="451188"/>
                  </a:lnTo>
                  <a:lnTo>
                    <a:pt x="272386" y="489384"/>
                  </a:lnTo>
                  <a:lnTo>
                    <a:pt x="235495" y="527414"/>
                  </a:lnTo>
                  <a:lnTo>
                    <a:pt x="199430" y="565257"/>
                  </a:lnTo>
                  <a:lnTo>
                    <a:pt x="164184" y="602893"/>
                  </a:lnTo>
                  <a:lnTo>
                    <a:pt x="129750" y="640303"/>
                  </a:lnTo>
                  <a:lnTo>
                    <a:pt x="96121" y="677465"/>
                  </a:lnTo>
                  <a:lnTo>
                    <a:pt x="63291" y="714359"/>
                  </a:lnTo>
                  <a:lnTo>
                    <a:pt x="31253" y="750965"/>
                  </a:lnTo>
                  <a:lnTo>
                    <a:pt x="0" y="787263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342820" y="3170122"/>
              <a:ext cx="774700" cy="701675"/>
            </a:xfrm>
            <a:custGeom>
              <a:avLst/>
              <a:gdLst/>
              <a:ahLst/>
              <a:cxnLst/>
              <a:rect l="l" t="t" r="r" b="b"/>
              <a:pathLst>
                <a:path w="774700" h="701675">
                  <a:moveTo>
                    <a:pt x="774594" y="0"/>
                  </a:moveTo>
                  <a:lnTo>
                    <a:pt x="712829" y="44879"/>
                  </a:lnTo>
                  <a:lnTo>
                    <a:pt x="681878" y="67979"/>
                  </a:lnTo>
                  <a:lnTo>
                    <a:pt x="650891" y="91526"/>
                  </a:lnTo>
                  <a:lnTo>
                    <a:pt x="608692" y="124278"/>
                  </a:lnTo>
                  <a:lnTo>
                    <a:pt x="567238" y="157246"/>
                  </a:lnTo>
                  <a:lnTo>
                    <a:pt x="526523" y="190414"/>
                  </a:lnTo>
                  <a:lnTo>
                    <a:pt x="486539" y="223766"/>
                  </a:lnTo>
                  <a:lnTo>
                    <a:pt x="447280" y="257287"/>
                  </a:lnTo>
                  <a:lnTo>
                    <a:pt x="408740" y="290961"/>
                  </a:lnTo>
                  <a:lnTo>
                    <a:pt x="370913" y="324772"/>
                  </a:lnTo>
                  <a:lnTo>
                    <a:pt x="333792" y="358705"/>
                  </a:lnTo>
                  <a:lnTo>
                    <a:pt x="297370" y="392744"/>
                  </a:lnTo>
                  <a:lnTo>
                    <a:pt x="261642" y="426874"/>
                  </a:lnTo>
                  <a:lnTo>
                    <a:pt x="226600" y="461079"/>
                  </a:lnTo>
                  <a:lnTo>
                    <a:pt x="192239" y="495343"/>
                  </a:lnTo>
                  <a:lnTo>
                    <a:pt x="158551" y="529650"/>
                  </a:lnTo>
                  <a:lnTo>
                    <a:pt x="125532" y="563986"/>
                  </a:lnTo>
                  <a:lnTo>
                    <a:pt x="93173" y="598334"/>
                  </a:lnTo>
                  <a:lnTo>
                    <a:pt x="61469" y="632679"/>
                  </a:lnTo>
                  <a:lnTo>
                    <a:pt x="30413" y="667006"/>
                  </a:lnTo>
                  <a:lnTo>
                    <a:pt x="0" y="701298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493379" y="3336530"/>
              <a:ext cx="491490" cy="450215"/>
            </a:xfrm>
            <a:custGeom>
              <a:avLst/>
              <a:gdLst/>
              <a:ahLst/>
              <a:cxnLst/>
              <a:rect l="l" t="t" r="r" b="b"/>
              <a:pathLst>
                <a:path w="491489" h="450214">
                  <a:moveTo>
                    <a:pt x="491304" y="0"/>
                  </a:moveTo>
                  <a:lnTo>
                    <a:pt x="453056" y="30192"/>
                  </a:lnTo>
                  <a:lnTo>
                    <a:pt x="414337" y="61494"/>
                  </a:lnTo>
                  <a:lnTo>
                    <a:pt x="375187" y="93921"/>
                  </a:lnTo>
                  <a:lnTo>
                    <a:pt x="335646" y="127487"/>
                  </a:lnTo>
                  <a:lnTo>
                    <a:pt x="295754" y="162208"/>
                  </a:lnTo>
                  <a:lnTo>
                    <a:pt x="255552" y="198098"/>
                  </a:lnTo>
                  <a:lnTo>
                    <a:pt x="215518" y="234777"/>
                  </a:lnTo>
                  <a:lnTo>
                    <a:pt x="176678" y="271279"/>
                  </a:lnTo>
                  <a:lnTo>
                    <a:pt x="139022" y="307564"/>
                  </a:lnTo>
                  <a:lnTo>
                    <a:pt x="102536" y="343589"/>
                  </a:lnTo>
                  <a:lnTo>
                    <a:pt x="67212" y="379313"/>
                  </a:lnTo>
                  <a:lnTo>
                    <a:pt x="33037" y="414695"/>
                  </a:lnTo>
                  <a:lnTo>
                    <a:pt x="0" y="449693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809145" y="6572607"/>
              <a:ext cx="2809240" cy="1424305"/>
            </a:xfrm>
            <a:custGeom>
              <a:avLst/>
              <a:gdLst/>
              <a:ahLst/>
              <a:cxnLst/>
              <a:rect l="l" t="t" r="r" b="b"/>
              <a:pathLst>
                <a:path w="2809240" h="1424304">
                  <a:moveTo>
                    <a:pt x="2808731" y="1424050"/>
                  </a:moveTo>
                  <a:lnTo>
                    <a:pt x="0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959951" y="2945140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09" h="1108710">
                  <a:moveTo>
                    <a:pt x="829063" y="1108395"/>
                  </a:moveTo>
                  <a:lnTo>
                    <a:pt x="279331" y="1108395"/>
                  </a:lnTo>
                  <a:lnTo>
                    <a:pt x="234176" y="1104722"/>
                  </a:lnTo>
                  <a:lnTo>
                    <a:pt x="191283" y="1094093"/>
                  </a:lnTo>
                  <a:lnTo>
                    <a:pt x="151241" y="1077095"/>
                  </a:lnTo>
                  <a:lnTo>
                    <a:pt x="114634" y="1054315"/>
                  </a:lnTo>
                  <a:lnTo>
                    <a:pt x="82051" y="1026340"/>
                  </a:lnTo>
                  <a:lnTo>
                    <a:pt x="54076" y="993756"/>
                  </a:lnTo>
                  <a:lnTo>
                    <a:pt x="31297" y="957149"/>
                  </a:lnTo>
                  <a:lnTo>
                    <a:pt x="14301" y="917107"/>
                  </a:lnTo>
                  <a:lnTo>
                    <a:pt x="3673" y="874216"/>
                  </a:lnTo>
                  <a:lnTo>
                    <a:pt x="0" y="829063"/>
                  </a:lnTo>
                  <a:lnTo>
                    <a:pt x="0" y="279321"/>
                  </a:lnTo>
                  <a:lnTo>
                    <a:pt x="3673" y="234168"/>
                  </a:lnTo>
                  <a:lnTo>
                    <a:pt x="14301" y="191278"/>
                  </a:lnTo>
                  <a:lnTo>
                    <a:pt x="31297" y="151237"/>
                  </a:lnTo>
                  <a:lnTo>
                    <a:pt x="54076" y="114632"/>
                  </a:lnTo>
                  <a:lnTo>
                    <a:pt x="82051" y="82049"/>
                  </a:lnTo>
                  <a:lnTo>
                    <a:pt x="114634" y="54076"/>
                  </a:lnTo>
                  <a:lnTo>
                    <a:pt x="151241" y="31297"/>
                  </a:lnTo>
                  <a:lnTo>
                    <a:pt x="191283" y="14301"/>
                  </a:lnTo>
                  <a:lnTo>
                    <a:pt x="234176" y="3673"/>
                  </a:lnTo>
                  <a:lnTo>
                    <a:pt x="279331" y="0"/>
                  </a:lnTo>
                  <a:lnTo>
                    <a:pt x="829063" y="0"/>
                  </a:lnTo>
                  <a:lnTo>
                    <a:pt x="874216" y="3673"/>
                  </a:lnTo>
                  <a:lnTo>
                    <a:pt x="917107" y="14301"/>
                  </a:lnTo>
                  <a:lnTo>
                    <a:pt x="957149" y="31297"/>
                  </a:lnTo>
                  <a:lnTo>
                    <a:pt x="993756" y="54076"/>
                  </a:lnTo>
                  <a:lnTo>
                    <a:pt x="1026340" y="82049"/>
                  </a:lnTo>
                  <a:lnTo>
                    <a:pt x="1054315" y="114632"/>
                  </a:lnTo>
                  <a:lnTo>
                    <a:pt x="1077095" y="151237"/>
                  </a:lnTo>
                  <a:lnTo>
                    <a:pt x="1094093" y="191278"/>
                  </a:lnTo>
                  <a:lnTo>
                    <a:pt x="1104722" y="234168"/>
                  </a:lnTo>
                  <a:lnTo>
                    <a:pt x="1108395" y="279321"/>
                  </a:lnTo>
                  <a:lnTo>
                    <a:pt x="1108395" y="829063"/>
                  </a:lnTo>
                  <a:lnTo>
                    <a:pt x="1104722" y="874216"/>
                  </a:lnTo>
                  <a:lnTo>
                    <a:pt x="1094093" y="917107"/>
                  </a:lnTo>
                  <a:lnTo>
                    <a:pt x="1077095" y="957149"/>
                  </a:lnTo>
                  <a:lnTo>
                    <a:pt x="1054315" y="993756"/>
                  </a:lnTo>
                  <a:lnTo>
                    <a:pt x="1026340" y="1026340"/>
                  </a:lnTo>
                  <a:lnTo>
                    <a:pt x="993756" y="1054315"/>
                  </a:lnTo>
                  <a:lnTo>
                    <a:pt x="957149" y="1077095"/>
                  </a:lnTo>
                  <a:lnTo>
                    <a:pt x="917107" y="1094093"/>
                  </a:lnTo>
                  <a:lnTo>
                    <a:pt x="874216" y="1104722"/>
                  </a:lnTo>
                  <a:lnTo>
                    <a:pt x="829063" y="110839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479562" y="6066187"/>
              <a:ext cx="383540" cy="267335"/>
            </a:xfrm>
            <a:custGeom>
              <a:avLst/>
              <a:gdLst/>
              <a:ahLst/>
              <a:cxnLst/>
              <a:rect l="l" t="t" r="r" b="b"/>
              <a:pathLst>
                <a:path w="383540" h="267335">
                  <a:moveTo>
                    <a:pt x="300765" y="267175"/>
                  </a:moveTo>
                  <a:lnTo>
                    <a:pt x="82573" y="267175"/>
                  </a:lnTo>
                  <a:lnTo>
                    <a:pt x="50513" y="260659"/>
                  </a:lnTo>
                  <a:lnTo>
                    <a:pt x="24257" y="242917"/>
                  </a:lnTo>
                  <a:lnTo>
                    <a:pt x="6515" y="216662"/>
                  </a:lnTo>
                  <a:lnTo>
                    <a:pt x="0" y="184601"/>
                  </a:lnTo>
                  <a:lnTo>
                    <a:pt x="0" y="82573"/>
                  </a:lnTo>
                  <a:lnTo>
                    <a:pt x="6515" y="50513"/>
                  </a:lnTo>
                  <a:lnTo>
                    <a:pt x="24257" y="24257"/>
                  </a:lnTo>
                  <a:lnTo>
                    <a:pt x="50513" y="6515"/>
                  </a:lnTo>
                  <a:lnTo>
                    <a:pt x="82573" y="0"/>
                  </a:lnTo>
                  <a:lnTo>
                    <a:pt x="300765" y="0"/>
                  </a:lnTo>
                  <a:lnTo>
                    <a:pt x="332826" y="6515"/>
                  </a:lnTo>
                  <a:lnTo>
                    <a:pt x="359081" y="24257"/>
                  </a:lnTo>
                  <a:lnTo>
                    <a:pt x="376823" y="50513"/>
                  </a:lnTo>
                  <a:lnTo>
                    <a:pt x="383339" y="82573"/>
                  </a:lnTo>
                  <a:lnTo>
                    <a:pt x="383339" y="184601"/>
                  </a:lnTo>
                  <a:lnTo>
                    <a:pt x="376823" y="216662"/>
                  </a:lnTo>
                  <a:lnTo>
                    <a:pt x="359081" y="242917"/>
                  </a:lnTo>
                  <a:lnTo>
                    <a:pt x="332826" y="260659"/>
                  </a:lnTo>
                  <a:lnTo>
                    <a:pt x="300765" y="26717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982849" y="4788882"/>
              <a:ext cx="383540" cy="267335"/>
            </a:xfrm>
            <a:custGeom>
              <a:avLst/>
              <a:gdLst/>
              <a:ahLst/>
              <a:cxnLst/>
              <a:rect l="l" t="t" r="r" b="b"/>
              <a:pathLst>
                <a:path w="383540" h="267335">
                  <a:moveTo>
                    <a:pt x="300765" y="267164"/>
                  </a:moveTo>
                  <a:lnTo>
                    <a:pt x="82573" y="267164"/>
                  </a:lnTo>
                  <a:lnTo>
                    <a:pt x="50513" y="260650"/>
                  </a:lnTo>
                  <a:lnTo>
                    <a:pt x="24257" y="242911"/>
                  </a:lnTo>
                  <a:lnTo>
                    <a:pt x="6515" y="216656"/>
                  </a:lnTo>
                  <a:lnTo>
                    <a:pt x="0" y="184591"/>
                  </a:lnTo>
                  <a:lnTo>
                    <a:pt x="0" y="82573"/>
                  </a:lnTo>
                  <a:lnTo>
                    <a:pt x="6515" y="50513"/>
                  </a:lnTo>
                  <a:lnTo>
                    <a:pt x="24257" y="24257"/>
                  </a:lnTo>
                  <a:lnTo>
                    <a:pt x="50513" y="6515"/>
                  </a:lnTo>
                  <a:lnTo>
                    <a:pt x="82573" y="0"/>
                  </a:lnTo>
                  <a:lnTo>
                    <a:pt x="300765" y="0"/>
                  </a:lnTo>
                  <a:lnTo>
                    <a:pt x="332826" y="6515"/>
                  </a:lnTo>
                  <a:lnTo>
                    <a:pt x="359081" y="24257"/>
                  </a:lnTo>
                  <a:lnTo>
                    <a:pt x="376823" y="50513"/>
                  </a:lnTo>
                  <a:lnTo>
                    <a:pt x="383339" y="82573"/>
                  </a:lnTo>
                  <a:lnTo>
                    <a:pt x="383339" y="184591"/>
                  </a:lnTo>
                  <a:lnTo>
                    <a:pt x="376823" y="216656"/>
                  </a:lnTo>
                  <a:lnTo>
                    <a:pt x="359081" y="242911"/>
                  </a:lnTo>
                  <a:lnTo>
                    <a:pt x="332826" y="260650"/>
                  </a:lnTo>
                  <a:lnTo>
                    <a:pt x="300765" y="267164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613772" y="4715294"/>
              <a:ext cx="383540" cy="267335"/>
            </a:xfrm>
            <a:custGeom>
              <a:avLst/>
              <a:gdLst/>
              <a:ahLst/>
              <a:cxnLst/>
              <a:rect l="l" t="t" r="r" b="b"/>
              <a:pathLst>
                <a:path w="383540" h="267335">
                  <a:moveTo>
                    <a:pt x="300755" y="267175"/>
                  </a:moveTo>
                  <a:lnTo>
                    <a:pt x="82573" y="267175"/>
                  </a:lnTo>
                  <a:lnTo>
                    <a:pt x="50508" y="260659"/>
                  </a:lnTo>
                  <a:lnTo>
                    <a:pt x="24253" y="242917"/>
                  </a:lnTo>
                  <a:lnTo>
                    <a:pt x="6514" y="216662"/>
                  </a:lnTo>
                  <a:lnTo>
                    <a:pt x="0" y="184601"/>
                  </a:lnTo>
                  <a:lnTo>
                    <a:pt x="0" y="82573"/>
                  </a:lnTo>
                  <a:lnTo>
                    <a:pt x="6514" y="50513"/>
                  </a:lnTo>
                  <a:lnTo>
                    <a:pt x="24253" y="24257"/>
                  </a:lnTo>
                  <a:lnTo>
                    <a:pt x="50508" y="6515"/>
                  </a:lnTo>
                  <a:lnTo>
                    <a:pt x="82573" y="0"/>
                  </a:lnTo>
                  <a:lnTo>
                    <a:pt x="300755" y="0"/>
                  </a:lnTo>
                  <a:lnTo>
                    <a:pt x="332815" y="6515"/>
                  </a:lnTo>
                  <a:lnTo>
                    <a:pt x="359071" y="24257"/>
                  </a:lnTo>
                  <a:lnTo>
                    <a:pt x="376812" y="50513"/>
                  </a:lnTo>
                  <a:lnTo>
                    <a:pt x="383328" y="82573"/>
                  </a:lnTo>
                  <a:lnTo>
                    <a:pt x="383328" y="184601"/>
                  </a:lnTo>
                  <a:lnTo>
                    <a:pt x="376812" y="216662"/>
                  </a:lnTo>
                  <a:lnTo>
                    <a:pt x="359071" y="242917"/>
                  </a:lnTo>
                  <a:lnTo>
                    <a:pt x="332815" y="260659"/>
                  </a:lnTo>
                  <a:lnTo>
                    <a:pt x="300755" y="26717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590420" y="6639681"/>
              <a:ext cx="466090" cy="325120"/>
            </a:xfrm>
            <a:custGeom>
              <a:avLst/>
              <a:gdLst/>
              <a:ahLst/>
              <a:cxnLst/>
              <a:rect l="l" t="t" r="r" b="b"/>
              <a:pathLst>
                <a:path w="466090" h="325120">
                  <a:moveTo>
                    <a:pt x="383475" y="324817"/>
                  </a:moveTo>
                  <a:lnTo>
                    <a:pt x="82573" y="324817"/>
                  </a:lnTo>
                  <a:lnTo>
                    <a:pt x="50513" y="318301"/>
                  </a:lnTo>
                  <a:lnTo>
                    <a:pt x="24257" y="300560"/>
                  </a:lnTo>
                  <a:lnTo>
                    <a:pt x="6515" y="274304"/>
                  </a:lnTo>
                  <a:lnTo>
                    <a:pt x="0" y="242243"/>
                  </a:lnTo>
                  <a:lnTo>
                    <a:pt x="0" y="82573"/>
                  </a:lnTo>
                  <a:lnTo>
                    <a:pt x="6515" y="50513"/>
                  </a:lnTo>
                  <a:lnTo>
                    <a:pt x="24257" y="24257"/>
                  </a:lnTo>
                  <a:lnTo>
                    <a:pt x="50513" y="6515"/>
                  </a:lnTo>
                  <a:lnTo>
                    <a:pt x="82573" y="0"/>
                  </a:lnTo>
                  <a:lnTo>
                    <a:pt x="383475" y="0"/>
                  </a:lnTo>
                  <a:lnTo>
                    <a:pt x="415535" y="6515"/>
                  </a:lnTo>
                  <a:lnTo>
                    <a:pt x="441791" y="24257"/>
                  </a:lnTo>
                  <a:lnTo>
                    <a:pt x="459532" y="50513"/>
                  </a:lnTo>
                  <a:lnTo>
                    <a:pt x="466048" y="82573"/>
                  </a:lnTo>
                  <a:lnTo>
                    <a:pt x="466048" y="242243"/>
                  </a:lnTo>
                  <a:lnTo>
                    <a:pt x="459532" y="274304"/>
                  </a:lnTo>
                  <a:lnTo>
                    <a:pt x="441791" y="300560"/>
                  </a:lnTo>
                  <a:lnTo>
                    <a:pt x="415535" y="318301"/>
                  </a:lnTo>
                  <a:lnTo>
                    <a:pt x="383475" y="324817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620988" y="6945907"/>
              <a:ext cx="3423920" cy="1363345"/>
            </a:xfrm>
            <a:custGeom>
              <a:avLst/>
              <a:gdLst/>
              <a:ahLst/>
              <a:cxnLst/>
              <a:rect l="l" t="t" r="r" b="b"/>
              <a:pathLst>
                <a:path w="3423920" h="1363345">
                  <a:moveTo>
                    <a:pt x="3423372" y="1363016"/>
                  </a:moveTo>
                  <a:lnTo>
                    <a:pt x="0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006111" y="6646271"/>
              <a:ext cx="2983230" cy="585470"/>
            </a:xfrm>
            <a:custGeom>
              <a:avLst/>
              <a:gdLst/>
              <a:ahLst/>
              <a:cxnLst/>
              <a:rect l="l" t="t" r="r" b="b"/>
              <a:pathLst>
                <a:path w="2983229" h="585470">
                  <a:moveTo>
                    <a:pt x="2982715" y="585050"/>
                  </a:moveTo>
                  <a:lnTo>
                    <a:pt x="0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845259" y="5281712"/>
              <a:ext cx="666115" cy="675005"/>
            </a:xfrm>
            <a:custGeom>
              <a:avLst/>
              <a:gdLst/>
              <a:ahLst/>
              <a:cxnLst/>
              <a:rect l="l" t="t" r="r" b="b"/>
              <a:pathLst>
                <a:path w="666115" h="675004">
                  <a:moveTo>
                    <a:pt x="0" y="0"/>
                  </a:moveTo>
                  <a:lnTo>
                    <a:pt x="38451" y="31382"/>
                  </a:lnTo>
                  <a:lnTo>
                    <a:pt x="77312" y="63881"/>
                  </a:lnTo>
                  <a:lnTo>
                    <a:pt x="116542" y="97513"/>
                  </a:lnTo>
                  <a:lnTo>
                    <a:pt x="156102" y="132292"/>
                  </a:lnTo>
                  <a:lnTo>
                    <a:pt x="195953" y="168234"/>
                  </a:lnTo>
                  <a:lnTo>
                    <a:pt x="236055" y="205354"/>
                  </a:lnTo>
                  <a:lnTo>
                    <a:pt x="276368" y="243667"/>
                  </a:lnTo>
                  <a:lnTo>
                    <a:pt x="317673" y="284010"/>
                  </a:lnTo>
                  <a:lnTo>
                    <a:pt x="357751" y="324239"/>
                  </a:lnTo>
                  <a:lnTo>
                    <a:pt x="396615" y="364314"/>
                  </a:lnTo>
                  <a:lnTo>
                    <a:pt x="434280" y="404196"/>
                  </a:lnTo>
                  <a:lnTo>
                    <a:pt x="470763" y="443843"/>
                  </a:lnTo>
                  <a:lnTo>
                    <a:pt x="506076" y="483216"/>
                  </a:lnTo>
                  <a:lnTo>
                    <a:pt x="540236" y="522274"/>
                  </a:lnTo>
                  <a:lnTo>
                    <a:pt x="573256" y="560976"/>
                  </a:lnTo>
                  <a:lnTo>
                    <a:pt x="605153" y="599282"/>
                  </a:lnTo>
                  <a:lnTo>
                    <a:pt x="635941" y="637151"/>
                  </a:lnTo>
                  <a:lnTo>
                    <a:pt x="665634" y="674544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869034" y="5254973"/>
              <a:ext cx="606425" cy="591820"/>
            </a:xfrm>
            <a:custGeom>
              <a:avLst/>
              <a:gdLst/>
              <a:ahLst/>
              <a:cxnLst/>
              <a:rect l="l" t="t" r="r" b="b"/>
              <a:pathLst>
                <a:path w="606425" h="591820">
                  <a:moveTo>
                    <a:pt x="0" y="0"/>
                  </a:moveTo>
                  <a:lnTo>
                    <a:pt x="35944" y="27713"/>
                  </a:lnTo>
                  <a:lnTo>
                    <a:pt x="72531" y="56704"/>
                  </a:lnTo>
                  <a:lnTo>
                    <a:pt x="109701" y="86994"/>
                  </a:lnTo>
                  <a:lnTo>
                    <a:pt x="147397" y="118602"/>
                  </a:lnTo>
                  <a:lnTo>
                    <a:pt x="185561" y="151551"/>
                  </a:lnTo>
                  <a:lnTo>
                    <a:pt x="224135" y="185859"/>
                  </a:lnTo>
                  <a:lnTo>
                    <a:pt x="263061" y="221549"/>
                  </a:lnTo>
                  <a:lnTo>
                    <a:pt x="302281" y="258640"/>
                  </a:lnTo>
                  <a:lnTo>
                    <a:pt x="341738" y="297153"/>
                  </a:lnTo>
                  <a:lnTo>
                    <a:pt x="379450" y="335144"/>
                  </a:lnTo>
                  <a:lnTo>
                    <a:pt x="415796" y="372898"/>
                  </a:lnTo>
                  <a:lnTo>
                    <a:pt x="450794" y="410359"/>
                  </a:lnTo>
                  <a:lnTo>
                    <a:pt x="484462" y="447471"/>
                  </a:lnTo>
                  <a:lnTo>
                    <a:pt x="516820" y="484181"/>
                  </a:lnTo>
                  <a:lnTo>
                    <a:pt x="547885" y="520433"/>
                  </a:lnTo>
                  <a:lnTo>
                    <a:pt x="577676" y="556172"/>
                  </a:lnTo>
                  <a:lnTo>
                    <a:pt x="606211" y="591343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883892" y="5219312"/>
              <a:ext cx="606425" cy="567690"/>
            </a:xfrm>
            <a:custGeom>
              <a:avLst/>
              <a:gdLst/>
              <a:ahLst/>
              <a:cxnLst/>
              <a:rect l="l" t="t" r="r" b="b"/>
              <a:pathLst>
                <a:path w="606425" h="567689">
                  <a:moveTo>
                    <a:pt x="0" y="0"/>
                  </a:moveTo>
                  <a:lnTo>
                    <a:pt x="36174" y="28414"/>
                  </a:lnTo>
                  <a:lnTo>
                    <a:pt x="72789" y="57787"/>
                  </a:lnTo>
                  <a:lnTo>
                    <a:pt x="109814" y="88130"/>
                  </a:lnTo>
                  <a:lnTo>
                    <a:pt x="147216" y="119455"/>
                  </a:lnTo>
                  <a:lnTo>
                    <a:pt x="184963" y="151773"/>
                  </a:lnTo>
                  <a:lnTo>
                    <a:pt x="223023" y="185096"/>
                  </a:lnTo>
                  <a:lnTo>
                    <a:pt x="261365" y="219436"/>
                  </a:lnTo>
                  <a:lnTo>
                    <a:pt x="299956" y="254806"/>
                  </a:lnTo>
                  <a:lnTo>
                    <a:pt x="338764" y="291216"/>
                  </a:lnTo>
                  <a:lnTo>
                    <a:pt x="375565" y="326545"/>
                  </a:lnTo>
                  <a:lnTo>
                    <a:pt x="411385" y="361710"/>
                  </a:lnTo>
                  <a:lnTo>
                    <a:pt x="446232" y="396679"/>
                  </a:lnTo>
                  <a:lnTo>
                    <a:pt x="480117" y="431425"/>
                  </a:lnTo>
                  <a:lnTo>
                    <a:pt x="513048" y="465917"/>
                  </a:lnTo>
                  <a:lnTo>
                    <a:pt x="545035" y="500125"/>
                  </a:lnTo>
                  <a:lnTo>
                    <a:pt x="576086" y="534021"/>
                  </a:lnTo>
                  <a:lnTo>
                    <a:pt x="606211" y="567574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931440" y="5139077"/>
              <a:ext cx="618490" cy="591820"/>
            </a:xfrm>
            <a:custGeom>
              <a:avLst/>
              <a:gdLst/>
              <a:ahLst/>
              <a:cxnLst/>
              <a:rect l="l" t="t" r="r" b="b"/>
              <a:pathLst>
                <a:path w="618490" h="591820">
                  <a:moveTo>
                    <a:pt x="0" y="0"/>
                  </a:moveTo>
                  <a:lnTo>
                    <a:pt x="29904" y="34032"/>
                  </a:lnTo>
                  <a:lnTo>
                    <a:pt x="60663" y="68358"/>
                  </a:lnTo>
                  <a:lnTo>
                    <a:pt x="92287" y="102953"/>
                  </a:lnTo>
                  <a:lnTo>
                    <a:pt x="124782" y="137791"/>
                  </a:lnTo>
                  <a:lnTo>
                    <a:pt x="158159" y="172846"/>
                  </a:lnTo>
                  <a:lnTo>
                    <a:pt x="192425" y="208092"/>
                  </a:lnTo>
                  <a:lnTo>
                    <a:pt x="227588" y="243506"/>
                  </a:lnTo>
                  <a:lnTo>
                    <a:pt x="263658" y="279060"/>
                  </a:lnTo>
                  <a:lnTo>
                    <a:pt x="300643" y="314729"/>
                  </a:lnTo>
                  <a:lnTo>
                    <a:pt x="338551" y="350489"/>
                  </a:lnTo>
                  <a:lnTo>
                    <a:pt x="377391" y="386312"/>
                  </a:lnTo>
                  <a:lnTo>
                    <a:pt x="418155" y="423047"/>
                  </a:lnTo>
                  <a:lnTo>
                    <a:pt x="458701" y="458740"/>
                  </a:lnTo>
                  <a:lnTo>
                    <a:pt x="498999" y="493403"/>
                  </a:lnTo>
                  <a:lnTo>
                    <a:pt x="539016" y="527051"/>
                  </a:lnTo>
                  <a:lnTo>
                    <a:pt x="578722" y="559697"/>
                  </a:lnTo>
                  <a:lnTo>
                    <a:pt x="618085" y="591353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967097" y="5103421"/>
              <a:ext cx="636270" cy="600710"/>
            </a:xfrm>
            <a:custGeom>
              <a:avLst/>
              <a:gdLst/>
              <a:ahLst/>
              <a:cxnLst/>
              <a:rect l="l" t="t" r="r" b="b"/>
              <a:pathLst>
                <a:path w="636270" h="600710">
                  <a:moveTo>
                    <a:pt x="0" y="0"/>
                  </a:moveTo>
                  <a:lnTo>
                    <a:pt x="33197" y="34404"/>
                  </a:lnTo>
                  <a:lnTo>
                    <a:pt x="66920" y="68977"/>
                  </a:lnTo>
                  <a:lnTo>
                    <a:pt x="101174" y="103712"/>
                  </a:lnTo>
                  <a:lnTo>
                    <a:pt x="135959" y="138597"/>
                  </a:lnTo>
                  <a:lnTo>
                    <a:pt x="171279" y="173626"/>
                  </a:lnTo>
                  <a:lnTo>
                    <a:pt x="207137" y="208787"/>
                  </a:lnTo>
                  <a:lnTo>
                    <a:pt x="243534" y="244074"/>
                  </a:lnTo>
                  <a:lnTo>
                    <a:pt x="280474" y="279476"/>
                  </a:lnTo>
                  <a:lnTo>
                    <a:pt x="317958" y="314985"/>
                  </a:lnTo>
                  <a:lnTo>
                    <a:pt x="358348" y="352785"/>
                  </a:lnTo>
                  <a:lnTo>
                    <a:pt x="398575" y="389966"/>
                  </a:lnTo>
                  <a:lnTo>
                    <a:pt x="438628" y="426531"/>
                  </a:lnTo>
                  <a:lnTo>
                    <a:pt x="478497" y="462484"/>
                  </a:lnTo>
                  <a:lnTo>
                    <a:pt x="518171" y="497829"/>
                  </a:lnTo>
                  <a:lnTo>
                    <a:pt x="557639" y="532570"/>
                  </a:lnTo>
                  <a:lnTo>
                    <a:pt x="596892" y="566710"/>
                  </a:lnTo>
                  <a:lnTo>
                    <a:pt x="635917" y="600253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044360" y="5091533"/>
              <a:ext cx="689610" cy="627380"/>
            </a:xfrm>
            <a:custGeom>
              <a:avLst/>
              <a:gdLst/>
              <a:ahLst/>
              <a:cxnLst/>
              <a:rect l="l" t="t" r="r" b="b"/>
              <a:pathLst>
                <a:path w="689609" h="627379">
                  <a:moveTo>
                    <a:pt x="0" y="0"/>
                  </a:moveTo>
                  <a:lnTo>
                    <a:pt x="30133" y="35101"/>
                  </a:lnTo>
                  <a:lnTo>
                    <a:pt x="61607" y="70813"/>
                  </a:lnTo>
                  <a:lnTo>
                    <a:pt x="94440" y="107074"/>
                  </a:lnTo>
                  <a:lnTo>
                    <a:pt x="128649" y="143824"/>
                  </a:lnTo>
                  <a:lnTo>
                    <a:pt x="164249" y="181003"/>
                  </a:lnTo>
                  <a:lnTo>
                    <a:pt x="201260" y="218552"/>
                  </a:lnTo>
                  <a:lnTo>
                    <a:pt x="239697" y="256411"/>
                  </a:lnTo>
                  <a:lnTo>
                    <a:pt x="279579" y="294519"/>
                  </a:lnTo>
                  <a:lnTo>
                    <a:pt x="320922" y="332817"/>
                  </a:lnTo>
                  <a:lnTo>
                    <a:pt x="363778" y="371267"/>
                  </a:lnTo>
                  <a:lnTo>
                    <a:pt x="406300" y="408220"/>
                  </a:lnTo>
                  <a:lnTo>
                    <a:pt x="448425" y="443700"/>
                  </a:lnTo>
                  <a:lnTo>
                    <a:pt x="490092" y="477731"/>
                  </a:lnTo>
                  <a:lnTo>
                    <a:pt x="531239" y="510338"/>
                  </a:lnTo>
                  <a:lnTo>
                    <a:pt x="571805" y="541543"/>
                  </a:lnTo>
                  <a:lnTo>
                    <a:pt x="611729" y="571372"/>
                  </a:lnTo>
                  <a:lnTo>
                    <a:pt x="650948" y="599848"/>
                  </a:lnTo>
                  <a:lnTo>
                    <a:pt x="689403" y="626996"/>
                  </a:lnTo>
                </a:path>
              </a:pathLst>
            </a:custGeom>
            <a:ln w="17454">
              <a:solidFill>
                <a:srgbClr val="6FB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479409" y="5711641"/>
              <a:ext cx="340995" cy="315595"/>
            </a:xfrm>
            <a:custGeom>
              <a:avLst/>
              <a:gdLst/>
              <a:ahLst/>
              <a:cxnLst/>
              <a:rect l="l" t="t" r="r" b="b"/>
              <a:pathLst>
                <a:path w="340995" h="315595">
                  <a:moveTo>
                    <a:pt x="163525" y="0"/>
                  </a:moveTo>
                  <a:lnTo>
                    <a:pt x="116906" y="7068"/>
                  </a:lnTo>
                  <a:lnTo>
                    <a:pt x="72955" y="25392"/>
                  </a:lnTo>
                  <a:lnTo>
                    <a:pt x="35893" y="55402"/>
                  </a:lnTo>
                  <a:lnTo>
                    <a:pt x="9939" y="97531"/>
                  </a:lnTo>
                  <a:lnTo>
                    <a:pt x="0" y="145736"/>
                  </a:lnTo>
                  <a:lnTo>
                    <a:pt x="5765" y="193998"/>
                  </a:lnTo>
                  <a:lnTo>
                    <a:pt x="25319" y="238598"/>
                  </a:lnTo>
                  <a:lnTo>
                    <a:pt x="56744" y="275819"/>
                  </a:lnTo>
                  <a:lnTo>
                    <a:pt x="103014" y="304117"/>
                  </a:lnTo>
                  <a:lnTo>
                    <a:pt x="153779" y="315323"/>
                  </a:lnTo>
                  <a:lnTo>
                    <a:pt x="204687" y="311234"/>
                  </a:lnTo>
                  <a:lnTo>
                    <a:pt x="251387" y="293651"/>
                  </a:lnTo>
                  <a:lnTo>
                    <a:pt x="290468" y="264713"/>
                  </a:lnTo>
                  <a:lnTo>
                    <a:pt x="322062" y="224845"/>
                  </a:lnTo>
                  <a:lnTo>
                    <a:pt x="340606" y="176847"/>
                  </a:lnTo>
                  <a:lnTo>
                    <a:pt x="340536" y="123520"/>
                  </a:lnTo>
                  <a:lnTo>
                    <a:pt x="320842" y="76230"/>
                  </a:lnTo>
                  <a:lnTo>
                    <a:pt x="287931" y="40874"/>
                  </a:lnTo>
                  <a:lnTo>
                    <a:pt x="248336" y="16900"/>
                  </a:lnTo>
                  <a:lnTo>
                    <a:pt x="208593" y="3754"/>
                  </a:lnTo>
                  <a:lnTo>
                    <a:pt x="163525" y="0"/>
                  </a:lnTo>
                  <a:close/>
                </a:path>
              </a:pathLst>
            </a:custGeom>
            <a:solidFill>
              <a:srgbClr val="5C5E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479409" y="5711641"/>
              <a:ext cx="340995" cy="315595"/>
            </a:xfrm>
            <a:custGeom>
              <a:avLst/>
              <a:gdLst/>
              <a:ahLst/>
              <a:cxnLst/>
              <a:rect l="l" t="t" r="r" b="b"/>
              <a:pathLst>
                <a:path w="340995" h="315595">
                  <a:moveTo>
                    <a:pt x="208593" y="3754"/>
                  </a:moveTo>
                  <a:lnTo>
                    <a:pt x="163525" y="0"/>
                  </a:lnTo>
                  <a:lnTo>
                    <a:pt x="116906" y="7068"/>
                  </a:lnTo>
                  <a:lnTo>
                    <a:pt x="72955" y="25392"/>
                  </a:lnTo>
                  <a:lnTo>
                    <a:pt x="35893" y="55402"/>
                  </a:lnTo>
                  <a:lnTo>
                    <a:pt x="9939" y="97531"/>
                  </a:lnTo>
                  <a:lnTo>
                    <a:pt x="0" y="145736"/>
                  </a:lnTo>
                  <a:lnTo>
                    <a:pt x="5765" y="193998"/>
                  </a:lnTo>
                  <a:lnTo>
                    <a:pt x="25319" y="238598"/>
                  </a:lnTo>
                  <a:lnTo>
                    <a:pt x="56744" y="275819"/>
                  </a:lnTo>
                  <a:lnTo>
                    <a:pt x="103014" y="304117"/>
                  </a:lnTo>
                  <a:lnTo>
                    <a:pt x="153779" y="315323"/>
                  </a:lnTo>
                  <a:lnTo>
                    <a:pt x="204687" y="311234"/>
                  </a:lnTo>
                  <a:lnTo>
                    <a:pt x="251387" y="293651"/>
                  </a:lnTo>
                  <a:lnTo>
                    <a:pt x="290468" y="264713"/>
                  </a:lnTo>
                  <a:lnTo>
                    <a:pt x="322062" y="224845"/>
                  </a:lnTo>
                  <a:lnTo>
                    <a:pt x="340606" y="176847"/>
                  </a:lnTo>
                  <a:lnTo>
                    <a:pt x="340536" y="123520"/>
                  </a:lnTo>
                  <a:lnTo>
                    <a:pt x="320842" y="76230"/>
                  </a:lnTo>
                  <a:lnTo>
                    <a:pt x="287931" y="40874"/>
                  </a:lnTo>
                  <a:lnTo>
                    <a:pt x="248336" y="16900"/>
                  </a:lnTo>
                  <a:lnTo>
                    <a:pt x="208593" y="3754"/>
                  </a:lnTo>
                  <a:close/>
                </a:path>
              </a:pathLst>
            </a:custGeom>
            <a:ln w="17454">
              <a:solidFill>
                <a:srgbClr val="5C5E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802197" y="5046245"/>
              <a:ext cx="1108710" cy="1108710"/>
            </a:xfrm>
            <a:custGeom>
              <a:avLst/>
              <a:gdLst/>
              <a:ahLst/>
              <a:cxnLst/>
              <a:rect l="l" t="t" r="r" b="b"/>
              <a:pathLst>
                <a:path w="1108709" h="1108710">
                  <a:moveTo>
                    <a:pt x="829074" y="1108395"/>
                  </a:moveTo>
                  <a:lnTo>
                    <a:pt x="279331" y="1108395"/>
                  </a:lnTo>
                  <a:lnTo>
                    <a:pt x="234176" y="1104722"/>
                  </a:lnTo>
                  <a:lnTo>
                    <a:pt x="191283" y="1094094"/>
                  </a:lnTo>
                  <a:lnTo>
                    <a:pt x="151241" y="1077097"/>
                  </a:lnTo>
                  <a:lnTo>
                    <a:pt x="114634" y="1054318"/>
                  </a:lnTo>
                  <a:lnTo>
                    <a:pt x="82051" y="1026344"/>
                  </a:lnTo>
                  <a:lnTo>
                    <a:pt x="54076" y="993760"/>
                  </a:lnTo>
                  <a:lnTo>
                    <a:pt x="31297" y="957154"/>
                  </a:lnTo>
                  <a:lnTo>
                    <a:pt x="14301" y="917111"/>
                  </a:lnTo>
                  <a:lnTo>
                    <a:pt x="3673" y="874219"/>
                  </a:lnTo>
                  <a:lnTo>
                    <a:pt x="0" y="829063"/>
                  </a:lnTo>
                  <a:lnTo>
                    <a:pt x="0" y="279331"/>
                  </a:lnTo>
                  <a:lnTo>
                    <a:pt x="3673" y="234178"/>
                  </a:lnTo>
                  <a:lnTo>
                    <a:pt x="14301" y="191287"/>
                  </a:lnTo>
                  <a:lnTo>
                    <a:pt x="31297" y="151245"/>
                  </a:lnTo>
                  <a:lnTo>
                    <a:pt x="54076" y="114639"/>
                  </a:lnTo>
                  <a:lnTo>
                    <a:pt x="82051" y="82055"/>
                  </a:lnTo>
                  <a:lnTo>
                    <a:pt x="114634" y="54079"/>
                  </a:lnTo>
                  <a:lnTo>
                    <a:pt x="151241" y="31299"/>
                  </a:lnTo>
                  <a:lnTo>
                    <a:pt x="191283" y="14302"/>
                  </a:lnTo>
                  <a:lnTo>
                    <a:pt x="234176" y="3673"/>
                  </a:lnTo>
                  <a:lnTo>
                    <a:pt x="279331" y="0"/>
                  </a:lnTo>
                  <a:lnTo>
                    <a:pt x="829074" y="0"/>
                  </a:lnTo>
                  <a:lnTo>
                    <a:pt x="874227" y="3673"/>
                  </a:lnTo>
                  <a:lnTo>
                    <a:pt x="917118" y="14302"/>
                  </a:lnTo>
                  <a:lnTo>
                    <a:pt x="957160" y="31299"/>
                  </a:lnTo>
                  <a:lnTo>
                    <a:pt x="993766" y="54079"/>
                  </a:lnTo>
                  <a:lnTo>
                    <a:pt x="1026350" y="82055"/>
                  </a:lnTo>
                  <a:lnTo>
                    <a:pt x="1054326" y="114639"/>
                  </a:lnTo>
                  <a:lnTo>
                    <a:pt x="1077106" y="151245"/>
                  </a:lnTo>
                  <a:lnTo>
                    <a:pt x="1094103" y="191287"/>
                  </a:lnTo>
                  <a:lnTo>
                    <a:pt x="1104732" y="234178"/>
                  </a:lnTo>
                  <a:lnTo>
                    <a:pt x="1108406" y="279331"/>
                  </a:lnTo>
                  <a:lnTo>
                    <a:pt x="1108406" y="829063"/>
                  </a:lnTo>
                  <a:lnTo>
                    <a:pt x="1104732" y="874219"/>
                  </a:lnTo>
                  <a:lnTo>
                    <a:pt x="1094103" y="917111"/>
                  </a:lnTo>
                  <a:lnTo>
                    <a:pt x="1077106" y="957154"/>
                  </a:lnTo>
                  <a:lnTo>
                    <a:pt x="1054326" y="993760"/>
                  </a:lnTo>
                  <a:lnTo>
                    <a:pt x="1026350" y="1026344"/>
                  </a:lnTo>
                  <a:lnTo>
                    <a:pt x="993766" y="1054318"/>
                  </a:lnTo>
                  <a:lnTo>
                    <a:pt x="957160" y="1077097"/>
                  </a:lnTo>
                  <a:lnTo>
                    <a:pt x="917118" y="1094094"/>
                  </a:lnTo>
                  <a:lnTo>
                    <a:pt x="874227" y="1104722"/>
                  </a:lnTo>
                  <a:lnTo>
                    <a:pt x="829074" y="1108395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531701" y="6152095"/>
              <a:ext cx="1513205" cy="175895"/>
            </a:xfrm>
            <a:custGeom>
              <a:avLst/>
              <a:gdLst/>
              <a:ahLst/>
              <a:cxnLst/>
              <a:rect l="l" t="t" r="r" b="b"/>
              <a:pathLst>
                <a:path w="1513204" h="175895">
                  <a:moveTo>
                    <a:pt x="1512812" y="0"/>
                  </a:moveTo>
                  <a:lnTo>
                    <a:pt x="0" y="175397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802260" y="5091533"/>
              <a:ext cx="1129665" cy="974725"/>
            </a:xfrm>
            <a:custGeom>
              <a:avLst/>
              <a:gdLst/>
              <a:ahLst/>
              <a:cxnLst/>
              <a:rect l="l" t="t" r="r" b="b"/>
              <a:pathLst>
                <a:path w="1129665" h="974725">
                  <a:moveTo>
                    <a:pt x="1129180" y="0"/>
                  </a:moveTo>
                  <a:lnTo>
                    <a:pt x="0" y="974661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346049" y="4031040"/>
              <a:ext cx="2422525" cy="996315"/>
            </a:xfrm>
            <a:custGeom>
              <a:avLst/>
              <a:gdLst/>
              <a:ahLst/>
              <a:cxnLst/>
              <a:rect l="l" t="t" r="r" b="b"/>
              <a:pathLst>
                <a:path w="2422525" h="996314">
                  <a:moveTo>
                    <a:pt x="2421978" y="0"/>
                  </a:moveTo>
                  <a:lnTo>
                    <a:pt x="0" y="996231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007792" y="3084125"/>
              <a:ext cx="1864995" cy="1728470"/>
            </a:xfrm>
            <a:custGeom>
              <a:avLst/>
              <a:gdLst/>
              <a:ahLst/>
              <a:cxnLst/>
              <a:rect l="l" t="t" r="r" b="b"/>
              <a:pathLst>
                <a:path w="1864995" h="1728470">
                  <a:moveTo>
                    <a:pt x="1864739" y="0"/>
                  </a:moveTo>
                  <a:lnTo>
                    <a:pt x="0" y="1728387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88896" y="3976821"/>
              <a:ext cx="991869" cy="785495"/>
            </a:xfrm>
            <a:custGeom>
              <a:avLst/>
              <a:gdLst/>
              <a:ahLst/>
              <a:cxnLst/>
              <a:rect l="l" t="t" r="r" b="b"/>
              <a:pathLst>
                <a:path w="991870" h="785495">
                  <a:moveTo>
                    <a:pt x="0" y="785483"/>
                  </a:moveTo>
                  <a:lnTo>
                    <a:pt x="991519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618975" y="3808724"/>
              <a:ext cx="340995" cy="960755"/>
            </a:xfrm>
            <a:custGeom>
              <a:avLst/>
              <a:gdLst/>
              <a:ahLst/>
              <a:cxnLst/>
              <a:rect l="l" t="t" r="r" b="b"/>
              <a:pathLst>
                <a:path w="340995" h="960754">
                  <a:moveTo>
                    <a:pt x="0" y="960640"/>
                  </a:moveTo>
                  <a:lnTo>
                    <a:pt x="340973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319646" y="3765282"/>
              <a:ext cx="383540" cy="267335"/>
            </a:xfrm>
            <a:custGeom>
              <a:avLst/>
              <a:gdLst/>
              <a:ahLst/>
              <a:cxnLst/>
              <a:rect l="l" t="t" r="r" b="b"/>
              <a:pathLst>
                <a:path w="383540" h="267335">
                  <a:moveTo>
                    <a:pt x="300765" y="267164"/>
                  </a:moveTo>
                  <a:lnTo>
                    <a:pt x="82573" y="267164"/>
                  </a:lnTo>
                  <a:lnTo>
                    <a:pt x="50513" y="260650"/>
                  </a:lnTo>
                  <a:lnTo>
                    <a:pt x="24257" y="242911"/>
                  </a:lnTo>
                  <a:lnTo>
                    <a:pt x="6515" y="216656"/>
                  </a:lnTo>
                  <a:lnTo>
                    <a:pt x="0" y="184591"/>
                  </a:lnTo>
                  <a:lnTo>
                    <a:pt x="0" y="82573"/>
                  </a:lnTo>
                  <a:lnTo>
                    <a:pt x="6515" y="50513"/>
                  </a:lnTo>
                  <a:lnTo>
                    <a:pt x="24257" y="24257"/>
                  </a:lnTo>
                  <a:lnTo>
                    <a:pt x="50513" y="6515"/>
                  </a:lnTo>
                  <a:lnTo>
                    <a:pt x="82573" y="0"/>
                  </a:lnTo>
                  <a:lnTo>
                    <a:pt x="300765" y="0"/>
                  </a:lnTo>
                  <a:lnTo>
                    <a:pt x="332826" y="6515"/>
                  </a:lnTo>
                  <a:lnTo>
                    <a:pt x="359081" y="24257"/>
                  </a:lnTo>
                  <a:lnTo>
                    <a:pt x="376823" y="50513"/>
                  </a:lnTo>
                  <a:lnTo>
                    <a:pt x="383339" y="82573"/>
                  </a:lnTo>
                  <a:lnTo>
                    <a:pt x="383339" y="184591"/>
                  </a:lnTo>
                  <a:lnTo>
                    <a:pt x="376823" y="216656"/>
                  </a:lnTo>
                  <a:lnTo>
                    <a:pt x="359081" y="242911"/>
                  </a:lnTo>
                  <a:lnTo>
                    <a:pt x="332826" y="260650"/>
                  </a:lnTo>
                  <a:lnTo>
                    <a:pt x="300765" y="267164"/>
                  </a:lnTo>
                  <a:close/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925247" y="4032447"/>
              <a:ext cx="1477010" cy="15875"/>
            </a:xfrm>
            <a:custGeom>
              <a:avLst/>
              <a:gdLst/>
              <a:ahLst/>
              <a:cxnLst/>
              <a:rect l="l" t="t" r="r" b="b"/>
              <a:pathLst>
                <a:path w="1477010" h="15875">
                  <a:moveTo>
                    <a:pt x="0" y="15413"/>
                  </a:moveTo>
                  <a:lnTo>
                    <a:pt x="1476970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044547" y="2989785"/>
              <a:ext cx="1614805" cy="785495"/>
            </a:xfrm>
            <a:custGeom>
              <a:avLst/>
              <a:gdLst/>
              <a:ahLst/>
              <a:cxnLst/>
              <a:rect l="l" t="t" r="r" b="b"/>
              <a:pathLst>
                <a:path w="1614804" h="785495">
                  <a:moveTo>
                    <a:pt x="0" y="0"/>
                  </a:moveTo>
                  <a:lnTo>
                    <a:pt x="1614401" y="785138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862325" y="8640506"/>
              <a:ext cx="149225" cy="285750"/>
            </a:xfrm>
            <a:custGeom>
              <a:avLst/>
              <a:gdLst/>
              <a:ahLst/>
              <a:cxnLst/>
              <a:rect l="l" t="t" r="r" b="b"/>
              <a:pathLst>
                <a:path w="149225" h="285750">
                  <a:moveTo>
                    <a:pt x="0" y="285268"/>
                  </a:moveTo>
                  <a:lnTo>
                    <a:pt x="24795" y="237724"/>
                  </a:lnTo>
                  <a:lnTo>
                    <a:pt x="49590" y="190179"/>
                  </a:lnTo>
                  <a:lnTo>
                    <a:pt x="74385" y="142634"/>
                  </a:lnTo>
                  <a:lnTo>
                    <a:pt x="99180" y="95088"/>
                  </a:lnTo>
                  <a:lnTo>
                    <a:pt x="123975" y="47543"/>
                  </a:lnTo>
                  <a:lnTo>
                    <a:pt x="148770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23566" y="8508269"/>
              <a:ext cx="371475" cy="362585"/>
            </a:xfrm>
            <a:custGeom>
              <a:avLst/>
              <a:gdLst/>
              <a:ahLst/>
              <a:cxnLst/>
              <a:rect l="l" t="t" r="r" b="b"/>
              <a:pathLst>
                <a:path w="371475" h="362584">
                  <a:moveTo>
                    <a:pt x="0" y="362533"/>
                  </a:moveTo>
                  <a:lnTo>
                    <a:pt x="371444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987194" y="8533526"/>
              <a:ext cx="407670" cy="233679"/>
            </a:xfrm>
            <a:custGeom>
              <a:avLst/>
              <a:gdLst/>
              <a:ahLst/>
              <a:cxnLst/>
              <a:rect l="l" t="t" r="r" b="b"/>
              <a:pathLst>
                <a:path w="407670" h="233679">
                  <a:moveTo>
                    <a:pt x="0" y="0"/>
                  </a:moveTo>
                  <a:lnTo>
                    <a:pt x="45234" y="25918"/>
                  </a:lnTo>
                  <a:lnTo>
                    <a:pt x="90468" y="51837"/>
                  </a:lnTo>
                  <a:lnTo>
                    <a:pt x="135702" y="77756"/>
                  </a:lnTo>
                  <a:lnTo>
                    <a:pt x="180936" y="103675"/>
                  </a:lnTo>
                  <a:lnTo>
                    <a:pt x="226171" y="129594"/>
                  </a:lnTo>
                  <a:lnTo>
                    <a:pt x="271405" y="155513"/>
                  </a:lnTo>
                  <a:lnTo>
                    <a:pt x="316639" y="181432"/>
                  </a:lnTo>
                  <a:lnTo>
                    <a:pt x="361873" y="207351"/>
                  </a:lnTo>
                  <a:lnTo>
                    <a:pt x="407108" y="23327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393187" y="8576616"/>
              <a:ext cx="35560" cy="475615"/>
            </a:xfrm>
            <a:custGeom>
              <a:avLst/>
              <a:gdLst/>
              <a:ahLst/>
              <a:cxnLst/>
              <a:rect l="l" t="t" r="r" b="b"/>
              <a:pathLst>
                <a:path w="35559" h="475615">
                  <a:moveTo>
                    <a:pt x="35286" y="0"/>
                  </a:moveTo>
                  <a:lnTo>
                    <a:pt x="31364" y="52787"/>
                  </a:lnTo>
                  <a:lnTo>
                    <a:pt x="27442" y="105574"/>
                  </a:lnTo>
                  <a:lnTo>
                    <a:pt x="23520" y="158361"/>
                  </a:lnTo>
                  <a:lnTo>
                    <a:pt x="19599" y="211147"/>
                  </a:lnTo>
                  <a:lnTo>
                    <a:pt x="15679" y="263934"/>
                  </a:lnTo>
                  <a:lnTo>
                    <a:pt x="11759" y="316720"/>
                  </a:lnTo>
                  <a:lnTo>
                    <a:pt x="7839" y="369505"/>
                  </a:lnTo>
                  <a:lnTo>
                    <a:pt x="3919" y="422290"/>
                  </a:lnTo>
                  <a:lnTo>
                    <a:pt x="0" y="475074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088236" y="8688055"/>
              <a:ext cx="233679" cy="333375"/>
            </a:xfrm>
            <a:custGeom>
              <a:avLst/>
              <a:gdLst/>
              <a:ahLst/>
              <a:cxnLst/>
              <a:rect l="l" t="t" r="r" b="b"/>
              <a:pathLst>
                <a:path w="233679" h="333375">
                  <a:moveTo>
                    <a:pt x="233259" y="332806"/>
                  </a:moveTo>
                  <a:lnTo>
                    <a:pt x="0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085256" y="8688053"/>
              <a:ext cx="3175" cy="322580"/>
            </a:xfrm>
            <a:custGeom>
              <a:avLst/>
              <a:gdLst/>
              <a:ahLst/>
              <a:cxnLst/>
              <a:rect l="l" t="t" r="r" b="b"/>
              <a:pathLst>
                <a:path w="3175" h="322579">
                  <a:moveTo>
                    <a:pt x="0" y="322409"/>
                  </a:moveTo>
                  <a:lnTo>
                    <a:pt x="2973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32990" y="8681285"/>
              <a:ext cx="191292" cy="28887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422537" y="8695478"/>
              <a:ext cx="422275" cy="347980"/>
            </a:xfrm>
            <a:custGeom>
              <a:avLst/>
              <a:gdLst/>
              <a:ahLst/>
              <a:cxnLst/>
              <a:rect l="l" t="t" r="r" b="b"/>
              <a:pathLst>
                <a:path w="422275" h="347979">
                  <a:moveTo>
                    <a:pt x="421955" y="347675"/>
                  </a:moveTo>
                  <a:lnTo>
                    <a:pt x="383595" y="316068"/>
                  </a:lnTo>
                  <a:lnTo>
                    <a:pt x="345234" y="284461"/>
                  </a:lnTo>
                  <a:lnTo>
                    <a:pt x="306874" y="252854"/>
                  </a:lnTo>
                  <a:lnTo>
                    <a:pt x="268513" y="221247"/>
                  </a:lnTo>
                  <a:lnTo>
                    <a:pt x="230153" y="189641"/>
                  </a:lnTo>
                  <a:lnTo>
                    <a:pt x="191794" y="158034"/>
                  </a:lnTo>
                  <a:lnTo>
                    <a:pt x="153434" y="126427"/>
                  </a:lnTo>
                  <a:lnTo>
                    <a:pt x="115075" y="94820"/>
                  </a:lnTo>
                  <a:lnTo>
                    <a:pt x="76716" y="63213"/>
                  </a:lnTo>
                  <a:lnTo>
                    <a:pt x="38357" y="31606"/>
                  </a:lnTo>
                  <a:lnTo>
                    <a:pt x="0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630167" y="8839594"/>
              <a:ext cx="109220" cy="208279"/>
            </a:xfrm>
            <a:custGeom>
              <a:avLst/>
              <a:gdLst/>
              <a:ahLst/>
              <a:cxnLst/>
              <a:rect l="l" t="t" r="r" b="b"/>
              <a:pathLst>
                <a:path w="109220" h="208279">
                  <a:moveTo>
                    <a:pt x="108834" y="0"/>
                  </a:moveTo>
                  <a:lnTo>
                    <a:pt x="87070" y="41602"/>
                  </a:lnTo>
                  <a:lnTo>
                    <a:pt x="65304" y="83205"/>
                  </a:lnTo>
                  <a:lnTo>
                    <a:pt x="43537" y="124808"/>
                  </a:lnTo>
                  <a:lnTo>
                    <a:pt x="21768" y="166411"/>
                  </a:lnTo>
                  <a:lnTo>
                    <a:pt x="0" y="208014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563680" y="8773785"/>
              <a:ext cx="378460" cy="128270"/>
            </a:xfrm>
            <a:custGeom>
              <a:avLst/>
              <a:gdLst/>
              <a:ahLst/>
              <a:cxnLst/>
              <a:rect l="l" t="t" r="r" b="b"/>
              <a:pathLst>
                <a:path w="378459" h="128270">
                  <a:moveTo>
                    <a:pt x="0" y="128215"/>
                  </a:moveTo>
                  <a:lnTo>
                    <a:pt x="47237" y="112188"/>
                  </a:lnTo>
                  <a:lnTo>
                    <a:pt x="94475" y="96161"/>
                  </a:lnTo>
                  <a:lnTo>
                    <a:pt x="141713" y="80134"/>
                  </a:lnTo>
                  <a:lnTo>
                    <a:pt x="188952" y="64107"/>
                  </a:lnTo>
                  <a:lnTo>
                    <a:pt x="236191" y="48081"/>
                  </a:lnTo>
                  <a:lnTo>
                    <a:pt x="283429" y="32054"/>
                  </a:lnTo>
                  <a:lnTo>
                    <a:pt x="330667" y="16027"/>
                  </a:lnTo>
                  <a:lnTo>
                    <a:pt x="377904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911190" y="8832076"/>
              <a:ext cx="64135" cy="117475"/>
            </a:xfrm>
            <a:custGeom>
              <a:avLst/>
              <a:gdLst/>
              <a:ahLst/>
              <a:cxnLst/>
              <a:rect l="l" t="t" r="r" b="b"/>
              <a:pathLst>
                <a:path w="64134" h="117475">
                  <a:moveTo>
                    <a:pt x="64050" y="117472"/>
                  </a:moveTo>
                  <a:lnTo>
                    <a:pt x="48037" y="88108"/>
                  </a:lnTo>
                  <a:lnTo>
                    <a:pt x="32025" y="58740"/>
                  </a:lnTo>
                  <a:lnTo>
                    <a:pt x="16012" y="29370"/>
                  </a:lnTo>
                  <a:lnTo>
                    <a:pt x="0" y="0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00432" y="8660244"/>
              <a:ext cx="338652" cy="35168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8161032" y="8879720"/>
              <a:ext cx="245745" cy="163830"/>
            </a:xfrm>
            <a:custGeom>
              <a:avLst/>
              <a:gdLst/>
              <a:ahLst/>
              <a:cxnLst/>
              <a:rect l="l" t="t" r="r" b="b"/>
              <a:pathLst>
                <a:path w="245745" h="163829">
                  <a:moveTo>
                    <a:pt x="245154" y="0"/>
                  </a:moveTo>
                  <a:lnTo>
                    <a:pt x="204296" y="27235"/>
                  </a:lnTo>
                  <a:lnTo>
                    <a:pt x="163437" y="54472"/>
                  </a:lnTo>
                  <a:lnTo>
                    <a:pt x="122577" y="81710"/>
                  </a:lnTo>
                  <a:lnTo>
                    <a:pt x="81717" y="108949"/>
                  </a:lnTo>
                  <a:lnTo>
                    <a:pt x="40858" y="136189"/>
                  </a:lnTo>
                  <a:lnTo>
                    <a:pt x="0" y="163429"/>
                  </a:lnTo>
                </a:path>
              </a:pathLst>
            </a:custGeom>
            <a:ln w="17454">
              <a:solidFill>
                <a:srgbClr val="009F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110023" y="8118490"/>
              <a:ext cx="875665" cy="417195"/>
            </a:xfrm>
            <a:custGeom>
              <a:avLst/>
              <a:gdLst/>
              <a:ahLst/>
              <a:cxnLst/>
              <a:rect l="l" t="t" r="r" b="b"/>
              <a:pathLst>
                <a:path w="875665" h="417195">
                  <a:moveTo>
                    <a:pt x="0" y="408102"/>
                  </a:moveTo>
                  <a:lnTo>
                    <a:pt x="36268" y="411287"/>
                  </a:lnTo>
                  <a:lnTo>
                    <a:pt x="77682" y="414065"/>
                  </a:lnTo>
                  <a:lnTo>
                    <a:pt x="123891" y="416092"/>
                  </a:lnTo>
                  <a:lnTo>
                    <a:pt x="174547" y="417025"/>
                  </a:lnTo>
                  <a:lnTo>
                    <a:pt x="229301" y="416521"/>
                  </a:lnTo>
                  <a:lnTo>
                    <a:pt x="296300" y="414796"/>
                  </a:lnTo>
                  <a:lnTo>
                    <a:pt x="353295" y="412426"/>
                  </a:lnTo>
                  <a:lnTo>
                    <a:pt x="402398" y="408481"/>
                  </a:lnTo>
                  <a:lnTo>
                    <a:pt x="445724" y="402030"/>
                  </a:lnTo>
                  <a:lnTo>
                    <a:pt x="485384" y="392144"/>
                  </a:lnTo>
                  <a:lnTo>
                    <a:pt x="523491" y="377894"/>
                  </a:lnTo>
                  <a:lnTo>
                    <a:pt x="570460" y="353551"/>
                  </a:lnTo>
                  <a:lnTo>
                    <a:pt x="612244" y="324804"/>
                  </a:lnTo>
                  <a:lnTo>
                    <a:pt x="650380" y="291932"/>
                  </a:lnTo>
                  <a:lnTo>
                    <a:pt x="686403" y="255216"/>
                  </a:lnTo>
                  <a:lnTo>
                    <a:pt x="721847" y="214937"/>
                  </a:lnTo>
                  <a:lnTo>
                    <a:pt x="758249" y="171376"/>
                  </a:lnTo>
                  <a:lnTo>
                    <a:pt x="796071" y="123135"/>
                  </a:lnTo>
                  <a:lnTo>
                    <a:pt x="828015" y="77784"/>
                  </a:lnTo>
                  <a:lnTo>
                    <a:pt x="854420" y="36385"/>
                  </a:lnTo>
                  <a:lnTo>
                    <a:pt x="875627" y="0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040684" y="7979321"/>
              <a:ext cx="711200" cy="528320"/>
            </a:xfrm>
            <a:custGeom>
              <a:avLst/>
              <a:gdLst/>
              <a:ahLst/>
              <a:cxnLst/>
              <a:rect l="l" t="t" r="r" b="b"/>
              <a:pathLst>
                <a:path w="711200" h="528320">
                  <a:moveTo>
                    <a:pt x="0" y="496257"/>
                  </a:moveTo>
                  <a:lnTo>
                    <a:pt x="63286" y="511628"/>
                  </a:lnTo>
                  <a:lnTo>
                    <a:pt x="121611" y="521332"/>
                  </a:lnTo>
                  <a:lnTo>
                    <a:pt x="174295" y="526472"/>
                  </a:lnTo>
                  <a:lnTo>
                    <a:pt x="220655" y="528147"/>
                  </a:lnTo>
                  <a:lnTo>
                    <a:pt x="260013" y="527460"/>
                  </a:lnTo>
                  <a:lnTo>
                    <a:pt x="309286" y="525104"/>
                  </a:lnTo>
                  <a:lnTo>
                    <a:pt x="357546" y="521094"/>
                  </a:lnTo>
                  <a:lnTo>
                    <a:pt x="404736" y="513738"/>
                  </a:lnTo>
                  <a:lnTo>
                    <a:pt x="450802" y="501342"/>
                  </a:lnTo>
                  <a:lnTo>
                    <a:pt x="495690" y="482212"/>
                  </a:lnTo>
                  <a:lnTo>
                    <a:pt x="539344" y="454656"/>
                  </a:lnTo>
                  <a:lnTo>
                    <a:pt x="581400" y="416883"/>
                  </a:lnTo>
                  <a:lnTo>
                    <a:pt x="613822" y="376374"/>
                  </a:lnTo>
                  <a:lnTo>
                    <a:pt x="638437" y="335286"/>
                  </a:lnTo>
                  <a:lnTo>
                    <a:pt x="657077" y="295780"/>
                  </a:lnTo>
                  <a:lnTo>
                    <a:pt x="671571" y="260013"/>
                  </a:lnTo>
                  <a:lnTo>
                    <a:pt x="692332" y="196233"/>
                  </a:lnTo>
                  <a:lnTo>
                    <a:pt x="704483" y="136807"/>
                  </a:lnTo>
                  <a:lnTo>
                    <a:pt x="709969" y="83270"/>
                  </a:lnTo>
                  <a:lnTo>
                    <a:pt x="710733" y="37156"/>
                  </a:lnTo>
                  <a:lnTo>
                    <a:pt x="708721" y="0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203012" y="7983787"/>
              <a:ext cx="677545" cy="479425"/>
            </a:xfrm>
            <a:custGeom>
              <a:avLst/>
              <a:gdLst/>
              <a:ahLst/>
              <a:cxnLst/>
              <a:rect l="l" t="t" r="r" b="b"/>
              <a:pathLst>
                <a:path w="677545" h="479425">
                  <a:moveTo>
                    <a:pt x="677141" y="468027"/>
                  </a:moveTo>
                  <a:lnTo>
                    <a:pt x="642904" y="474262"/>
                  </a:lnTo>
                  <a:lnTo>
                    <a:pt x="600820" y="478581"/>
                  </a:lnTo>
                  <a:lnTo>
                    <a:pt x="552230" y="478889"/>
                  </a:lnTo>
                  <a:lnTo>
                    <a:pt x="498475" y="473095"/>
                  </a:lnTo>
                  <a:lnTo>
                    <a:pt x="440897" y="459106"/>
                  </a:lnTo>
                  <a:lnTo>
                    <a:pt x="387587" y="437896"/>
                  </a:lnTo>
                  <a:lnTo>
                    <a:pt x="341080" y="411302"/>
                  </a:lnTo>
                  <a:lnTo>
                    <a:pt x="299089" y="380009"/>
                  </a:lnTo>
                  <a:lnTo>
                    <a:pt x="259332" y="344704"/>
                  </a:lnTo>
                  <a:lnTo>
                    <a:pt x="219522" y="306074"/>
                  </a:lnTo>
                  <a:lnTo>
                    <a:pt x="192193" y="278118"/>
                  </a:lnTo>
                  <a:lnTo>
                    <a:pt x="162377" y="245168"/>
                  </a:lnTo>
                  <a:lnTo>
                    <a:pt x="130761" y="207067"/>
                  </a:lnTo>
                  <a:lnTo>
                    <a:pt x="98030" y="163657"/>
                  </a:lnTo>
                  <a:lnTo>
                    <a:pt x="64869" y="114781"/>
                  </a:lnTo>
                  <a:lnTo>
                    <a:pt x="31963" y="60281"/>
                  </a:lnTo>
                  <a:lnTo>
                    <a:pt x="0" y="0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966400" y="8227453"/>
              <a:ext cx="974725" cy="322580"/>
            </a:xfrm>
            <a:custGeom>
              <a:avLst/>
              <a:gdLst/>
              <a:ahLst/>
              <a:cxnLst/>
              <a:rect l="l" t="t" r="r" b="b"/>
              <a:pathLst>
                <a:path w="974725" h="322579">
                  <a:moveTo>
                    <a:pt x="974671" y="228809"/>
                  </a:moveTo>
                  <a:lnTo>
                    <a:pt x="907337" y="265509"/>
                  </a:lnTo>
                  <a:lnTo>
                    <a:pt x="844968" y="291530"/>
                  </a:lnTo>
                  <a:lnTo>
                    <a:pt x="788033" y="308529"/>
                  </a:lnTo>
                  <a:lnTo>
                    <a:pt x="737001" y="318163"/>
                  </a:lnTo>
                  <a:lnTo>
                    <a:pt x="692343" y="322089"/>
                  </a:lnTo>
                  <a:lnTo>
                    <a:pt x="654527" y="321964"/>
                  </a:lnTo>
                  <a:lnTo>
                    <a:pt x="598088" y="315392"/>
                  </a:lnTo>
                  <a:lnTo>
                    <a:pt x="537821" y="296946"/>
                  </a:lnTo>
                  <a:lnTo>
                    <a:pt x="497730" y="279562"/>
                  </a:lnTo>
                  <a:lnTo>
                    <a:pt x="447164" y="254742"/>
                  </a:lnTo>
                  <a:lnTo>
                    <a:pt x="383244" y="220990"/>
                  </a:lnTo>
                  <a:lnTo>
                    <a:pt x="303090" y="176811"/>
                  </a:lnTo>
                  <a:lnTo>
                    <a:pt x="250576" y="147231"/>
                  </a:lnTo>
                  <a:lnTo>
                    <a:pt x="200925" y="118865"/>
                  </a:lnTo>
                  <a:lnTo>
                    <a:pt x="154264" y="91850"/>
                  </a:lnTo>
                  <a:lnTo>
                    <a:pt x="110715" y="66321"/>
                  </a:lnTo>
                  <a:lnTo>
                    <a:pt x="70405" y="42412"/>
                  </a:lnTo>
                  <a:lnTo>
                    <a:pt x="33458" y="20260"/>
                  </a:lnTo>
                  <a:lnTo>
                    <a:pt x="0" y="0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119429" y="8673160"/>
              <a:ext cx="0" cy="161290"/>
            </a:xfrm>
            <a:custGeom>
              <a:avLst/>
              <a:gdLst/>
              <a:ahLst/>
              <a:cxnLst/>
              <a:rect l="l" t="t" r="r" b="b"/>
              <a:pathLst>
                <a:path h="161290">
                  <a:moveTo>
                    <a:pt x="0" y="161230"/>
                  </a:moveTo>
                  <a:lnTo>
                    <a:pt x="0" y="0"/>
                  </a:lnTo>
                </a:path>
              </a:pathLst>
            </a:custGeom>
            <a:ln w="17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048479" y="8549896"/>
              <a:ext cx="142240" cy="173990"/>
            </a:xfrm>
            <a:custGeom>
              <a:avLst/>
              <a:gdLst/>
              <a:ahLst/>
              <a:cxnLst/>
              <a:rect l="l" t="t" r="r" b="b"/>
              <a:pathLst>
                <a:path w="142240" h="173990">
                  <a:moveTo>
                    <a:pt x="70950" y="0"/>
                  </a:moveTo>
                  <a:lnTo>
                    <a:pt x="0" y="173691"/>
                  </a:lnTo>
                  <a:lnTo>
                    <a:pt x="70950" y="132467"/>
                  </a:lnTo>
                  <a:lnTo>
                    <a:pt x="141922" y="173691"/>
                  </a:lnTo>
                  <a:lnTo>
                    <a:pt x="709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514148" y="8676492"/>
              <a:ext cx="0" cy="161290"/>
            </a:xfrm>
            <a:custGeom>
              <a:avLst/>
              <a:gdLst/>
              <a:ahLst/>
              <a:cxnLst/>
              <a:rect l="l" t="t" r="r" b="b"/>
              <a:pathLst>
                <a:path h="161290">
                  <a:moveTo>
                    <a:pt x="0" y="161230"/>
                  </a:moveTo>
                  <a:lnTo>
                    <a:pt x="0" y="0"/>
                  </a:lnTo>
                </a:path>
              </a:pathLst>
            </a:custGeom>
            <a:ln w="17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443187" y="8553230"/>
              <a:ext cx="142240" cy="173990"/>
            </a:xfrm>
            <a:custGeom>
              <a:avLst/>
              <a:gdLst/>
              <a:ahLst/>
              <a:cxnLst/>
              <a:rect l="l" t="t" r="r" b="b"/>
              <a:pathLst>
                <a:path w="142240" h="173990">
                  <a:moveTo>
                    <a:pt x="70961" y="0"/>
                  </a:moveTo>
                  <a:lnTo>
                    <a:pt x="0" y="173691"/>
                  </a:lnTo>
                  <a:lnTo>
                    <a:pt x="70961" y="132477"/>
                  </a:lnTo>
                  <a:lnTo>
                    <a:pt x="141932" y="173691"/>
                  </a:lnTo>
                  <a:lnTo>
                    <a:pt x="709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911188" y="8669068"/>
              <a:ext cx="0" cy="161290"/>
            </a:xfrm>
            <a:custGeom>
              <a:avLst/>
              <a:gdLst/>
              <a:ahLst/>
              <a:cxnLst/>
              <a:rect l="l" t="t" r="r" b="b"/>
              <a:pathLst>
                <a:path h="161290">
                  <a:moveTo>
                    <a:pt x="0" y="161230"/>
                  </a:moveTo>
                  <a:lnTo>
                    <a:pt x="0" y="0"/>
                  </a:lnTo>
                </a:path>
              </a:pathLst>
            </a:custGeom>
            <a:ln w="17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840227" y="8545796"/>
              <a:ext cx="142240" cy="173990"/>
            </a:xfrm>
            <a:custGeom>
              <a:avLst/>
              <a:gdLst/>
              <a:ahLst/>
              <a:cxnLst/>
              <a:rect l="l" t="t" r="r" b="b"/>
              <a:pathLst>
                <a:path w="142240" h="173990">
                  <a:moveTo>
                    <a:pt x="70961" y="0"/>
                  </a:moveTo>
                  <a:lnTo>
                    <a:pt x="0" y="173701"/>
                  </a:lnTo>
                  <a:lnTo>
                    <a:pt x="70961" y="132477"/>
                  </a:lnTo>
                  <a:lnTo>
                    <a:pt x="141932" y="173701"/>
                  </a:lnTo>
                  <a:lnTo>
                    <a:pt x="709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799854" y="8477071"/>
              <a:ext cx="462915" cy="253365"/>
            </a:xfrm>
            <a:custGeom>
              <a:avLst/>
              <a:gdLst/>
              <a:ahLst/>
              <a:cxnLst/>
              <a:rect l="l" t="t" r="r" b="b"/>
              <a:pathLst>
                <a:path w="462915" h="253365">
                  <a:moveTo>
                    <a:pt x="0" y="0"/>
                  </a:moveTo>
                  <a:lnTo>
                    <a:pt x="40239" y="6149"/>
                  </a:lnTo>
                  <a:lnTo>
                    <a:pt x="84468" y="15633"/>
                  </a:lnTo>
                  <a:lnTo>
                    <a:pt x="132027" y="29184"/>
                  </a:lnTo>
                  <a:lnTo>
                    <a:pt x="182256" y="47537"/>
                  </a:lnTo>
                  <a:lnTo>
                    <a:pt x="239923" y="74214"/>
                  </a:lnTo>
                  <a:lnTo>
                    <a:pt x="291483" y="103750"/>
                  </a:lnTo>
                  <a:lnTo>
                    <a:pt x="337073" y="134960"/>
                  </a:lnTo>
                  <a:lnTo>
                    <a:pt x="376829" y="166658"/>
                  </a:lnTo>
                  <a:lnTo>
                    <a:pt x="410888" y="197657"/>
                  </a:lnTo>
                  <a:lnTo>
                    <a:pt x="439385" y="226773"/>
                  </a:lnTo>
                  <a:lnTo>
                    <a:pt x="462457" y="252819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190124" y="8025391"/>
              <a:ext cx="287655" cy="525145"/>
            </a:xfrm>
            <a:custGeom>
              <a:avLst/>
              <a:gdLst/>
              <a:ahLst/>
              <a:cxnLst/>
              <a:rect l="l" t="t" r="r" b="b"/>
              <a:pathLst>
                <a:path w="287654" h="525145">
                  <a:moveTo>
                    <a:pt x="0" y="0"/>
                  </a:moveTo>
                  <a:lnTo>
                    <a:pt x="6643" y="39903"/>
                  </a:lnTo>
                  <a:lnTo>
                    <a:pt x="16279" y="84050"/>
                  </a:lnTo>
                  <a:lnTo>
                    <a:pt x="29526" y="131818"/>
                  </a:lnTo>
                  <a:lnTo>
                    <a:pt x="47003" y="182589"/>
                  </a:lnTo>
                  <a:lnTo>
                    <a:pt x="69327" y="235741"/>
                  </a:lnTo>
                  <a:lnTo>
                    <a:pt x="99101" y="294214"/>
                  </a:lnTo>
                  <a:lnTo>
                    <a:pt x="131044" y="346729"/>
                  </a:lnTo>
                  <a:lnTo>
                    <a:pt x="164133" y="393421"/>
                  </a:lnTo>
                  <a:lnTo>
                    <a:pt x="197347" y="434425"/>
                  </a:lnTo>
                  <a:lnTo>
                    <a:pt x="229661" y="469875"/>
                  </a:lnTo>
                  <a:lnTo>
                    <a:pt x="260052" y="499906"/>
                  </a:lnTo>
                  <a:lnTo>
                    <a:pt x="287499" y="524654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284579" y="8001617"/>
              <a:ext cx="301625" cy="628650"/>
            </a:xfrm>
            <a:custGeom>
              <a:avLst/>
              <a:gdLst/>
              <a:ahLst/>
              <a:cxnLst/>
              <a:rect l="l" t="t" r="r" b="b"/>
              <a:pathLst>
                <a:path w="301625" h="628650">
                  <a:moveTo>
                    <a:pt x="2615" y="0"/>
                  </a:moveTo>
                  <a:lnTo>
                    <a:pt x="1366" y="9912"/>
                  </a:lnTo>
                  <a:lnTo>
                    <a:pt x="369" y="22344"/>
                  </a:lnTo>
                  <a:lnTo>
                    <a:pt x="0" y="36976"/>
                  </a:lnTo>
                  <a:lnTo>
                    <a:pt x="636" y="53485"/>
                  </a:lnTo>
                  <a:lnTo>
                    <a:pt x="9286" y="101346"/>
                  </a:lnTo>
                  <a:lnTo>
                    <a:pt x="26641" y="143827"/>
                  </a:lnTo>
                  <a:lnTo>
                    <a:pt x="50941" y="182578"/>
                  </a:lnTo>
                  <a:lnTo>
                    <a:pt x="80426" y="219248"/>
                  </a:lnTo>
                  <a:lnTo>
                    <a:pt x="113337" y="255485"/>
                  </a:lnTo>
                  <a:lnTo>
                    <a:pt x="147912" y="292939"/>
                  </a:lnTo>
                  <a:lnTo>
                    <a:pt x="182392" y="333259"/>
                  </a:lnTo>
                  <a:lnTo>
                    <a:pt x="215017" y="378093"/>
                  </a:lnTo>
                  <a:lnTo>
                    <a:pt x="235247" y="411902"/>
                  </a:lnTo>
                  <a:lnTo>
                    <a:pt x="255515" y="453332"/>
                  </a:lnTo>
                  <a:lnTo>
                    <a:pt x="274294" y="502914"/>
                  </a:lnTo>
                  <a:lnTo>
                    <a:pt x="290057" y="561177"/>
                  </a:lnTo>
                  <a:lnTo>
                    <a:pt x="301276" y="628651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836379" y="7754718"/>
              <a:ext cx="1108710" cy="1905"/>
            </a:xfrm>
            <a:custGeom>
              <a:avLst/>
              <a:gdLst/>
              <a:ahLst/>
              <a:cxnLst/>
              <a:rect l="l" t="t" r="r" b="b"/>
              <a:pathLst>
                <a:path w="1108709" h="1904">
                  <a:moveTo>
                    <a:pt x="1108385" y="1497"/>
                  </a:moveTo>
                  <a:lnTo>
                    <a:pt x="0" y="0"/>
                  </a:lnTo>
                </a:path>
              </a:pathLst>
            </a:custGeom>
            <a:ln w="11643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3891820" y="4725625"/>
            <a:ext cx="15024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Lamellipodium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132351" y="2630489"/>
            <a:ext cx="9556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Filopodia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929986" y="2630489"/>
            <a:ext cx="11842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Stress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fiber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1770459" y="2630489"/>
            <a:ext cx="12223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Actin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cortex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11845134" y="7431851"/>
            <a:ext cx="1091565" cy="773430"/>
            <a:chOff x="11845134" y="7431851"/>
            <a:chExt cx="1091565" cy="773430"/>
          </a:xfrm>
        </p:grpSpPr>
        <p:sp>
          <p:nvSpPr>
            <p:cNvPr id="111" name="object 111"/>
            <p:cNvSpPr/>
            <p:nvPr/>
          </p:nvSpPr>
          <p:spPr>
            <a:xfrm>
              <a:off x="11870050" y="7455346"/>
              <a:ext cx="1043305" cy="198120"/>
            </a:xfrm>
            <a:custGeom>
              <a:avLst/>
              <a:gdLst/>
              <a:ahLst/>
              <a:cxnLst/>
              <a:rect l="l" t="t" r="r" b="b"/>
              <a:pathLst>
                <a:path w="1043304" h="198120">
                  <a:moveTo>
                    <a:pt x="1043025" y="5936"/>
                  </a:moveTo>
                  <a:lnTo>
                    <a:pt x="998058" y="6463"/>
                  </a:lnTo>
                  <a:lnTo>
                    <a:pt x="953091" y="6989"/>
                  </a:lnTo>
                  <a:lnTo>
                    <a:pt x="908124" y="7515"/>
                  </a:lnTo>
                  <a:lnTo>
                    <a:pt x="863156" y="8041"/>
                  </a:lnTo>
                  <a:lnTo>
                    <a:pt x="855858" y="18481"/>
                  </a:lnTo>
                  <a:lnTo>
                    <a:pt x="840850" y="37653"/>
                  </a:lnTo>
                  <a:lnTo>
                    <a:pt x="787946" y="91800"/>
                  </a:lnTo>
                  <a:lnTo>
                    <a:pt x="750171" y="121579"/>
                  </a:lnTo>
                  <a:lnTo>
                    <a:pt x="704926" y="149697"/>
                  </a:lnTo>
                  <a:lnTo>
                    <a:pt x="652272" y="173557"/>
                  </a:lnTo>
                  <a:lnTo>
                    <a:pt x="592270" y="190561"/>
                  </a:lnTo>
                  <a:lnTo>
                    <a:pt x="524978" y="198109"/>
                  </a:lnTo>
                  <a:lnTo>
                    <a:pt x="451171" y="193309"/>
                  </a:lnTo>
                  <a:lnTo>
                    <a:pt x="385331" y="176759"/>
                  </a:lnTo>
                  <a:lnTo>
                    <a:pt x="327587" y="151650"/>
                  </a:lnTo>
                  <a:lnTo>
                    <a:pt x="278070" y="121174"/>
                  </a:lnTo>
                  <a:lnTo>
                    <a:pt x="236912" y="88522"/>
                  </a:lnTo>
                  <a:lnTo>
                    <a:pt x="204243" y="56887"/>
                  </a:lnTo>
                  <a:lnTo>
                    <a:pt x="164894" y="9434"/>
                  </a:lnTo>
                  <a:lnTo>
                    <a:pt x="158476" y="0"/>
                  </a:lnTo>
                  <a:lnTo>
                    <a:pt x="118863" y="494"/>
                  </a:lnTo>
                  <a:lnTo>
                    <a:pt x="79246" y="989"/>
                  </a:lnTo>
                  <a:lnTo>
                    <a:pt x="39625" y="1484"/>
                  </a:lnTo>
                  <a:lnTo>
                    <a:pt x="0" y="1978"/>
                  </a:lnTo>
                </a:path>
              </a:pathLst>
            </a:custGeom>
            <a:ln w="4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868629" y="7983359"/>
              <a:ext cx="1043305" cy="198120"/>
            </a:xfrm>
            <a:custGeom>
              <a:avLst/>
              <a:gdLst/>
              <a:ahLst/>
              <a:cxnLst/>
              <a:rect l="l" t="t" r="r" b="b"/>
              <a:pathLst>
                <a:path w="1043304" h="198120">
                  <a:moveTo>
                    <a:pt x="1043015" y="5936"/>
                  </a:moveTo>
                  <a:lnTo>
                    <a:pt x="998049" y="6463"/>
                  </a:lnTo>
                  <a:lnTo>
                    <a:pt x="953086" y="6989"/>
                  </a:lnTo>
                  <a:lnTo>
                    <a:pt x="908122" y="7515"/>
                  </a:lnTo>
                  <a:lnTo>
                    <a:pt x="863156" y="8041"/>
                  </a:lnTo>
                  <a:lnTo>
                    <a:pt x="855855" y="18481"/>
                  </a:lnTo>
                  <a:lnTo>
                    <a:pt x="840844" y="37653"/>
                  </a:lnTo>
                  <a:lnTo>
                    <a:pt x="787937" y="91800"/>
                  </a:lnTo>
                  <a:lnTo>
                    <a:pt x="750161" y="121579"/>
                  </a:lnTo>
                  <a:lnTo>
                    <a:pt x="704916" y="149697"/>
                  </a:lnTo>
                  <a:lnTo>
                    <a:pt x="652262" y="173557"/>
                  </a:lnTo>
                  <a:lnTo>
                    <a:pt x="592259" y="190561"/>
                  </a:lnTo>
                  <a:lnTo>
                    <a:pt x="524968" y="198109"/>
                  </a:lnTo>
                  <a:lnTo>
                    <a:pt x="451161" y="193309"/>
                  </a:lnTo>
                  <a:lnTo>
                    <a:pt x="385320" y="176759"/>
                  </a:lnTo>
                  <a:lnTo>
                    <a:pt x="327576" y="151650"/>
                  </a:lnTo>
                  <a:lnTo>
                    <a:pt x="278060" y="121174"/>
                  </a:lnTo>
                  <a:lnTo>
                    <a:pt x="236901" y="88522"/>
                  </a:lnTo>
                  <a:lnTo>
                    <a:pt x="204232" y="56887"/>
                  </a:lnTo>
                  <a:lnTo>
                    <a:pt x="164884" y="9434"/>
                  </a:lnTo>
                  <a:lnTo>
                    <a:pt x="158466" y="0"/>
                  </a:lnTo>
                  <a:lnTo>
                    <a:pt x="118853" y="494"/>
                  </a:lnTo>
                  <a:lnTo>
                    <a:pt x="79237" y="989"/>
                  </a:lnTo>
                  <a:lnTo>
                    <a:pt x="39619" y="1484"/>
                  </a:lnTo>
                  <a:lnTo>
                    <a:pt x="0" y="1978"/>
                  </a:lnTo>
                </a:path>
              </a:pathLst>
            </a:custGeom>
            <a:ln w="4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3957994" y="6636603"/>
            <a:ext cx="135382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MT"/>
                <a:cs typeface="Arial MT"/>
              </a:rPr>
              <a:t>Transport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via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microtubules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853834" y="9067795"/>
            <a:ext cx="17697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Microtubule-actin  </a:t>
            </a:r>
            <a:r>
              <a:rPr sz="1800" spc="-5" dirty="0">
                <a:latin typeface="Arial MT"/>
                <a:cs typeface="Arial MT"/>
              </a:rPr>
              <a:t>interactions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796634" y="9342687"/>
            <a:ext cx="137477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68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filament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displacement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803048" y="9067795"/>
            <a:ext cx="35344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Intermediate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Intermediate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filament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502111" y="9342687"/>
            <a:ext cx="15030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marR="5080" indent="-21082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focal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adhesion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interaction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2084952" y="6903019"/>
            <a:ext cx="5988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Blebs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2615163" y="7573521"/>
            <a:ext cx="31178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>
              <a:lnSpc>
                <a:spcPct val="157400"/>
              </a:lnSpc>
              <a:spcBef>
                <a:spcPts val="100"/>
              </a:spcBef>
            </a:pPr>
            <a:r>
              <a:rPr sz="550" spc="25" dirty="0">
                <a:latin typeface="Trebuchet MS"/>
                <a:cs typeface="Trebuchet MS"/>
              </a:rPr>
              <a:t>g</a:t>
            </a:r>
            <a:r>
              <a:rPr sz="550" spc="-45" dirty="0">
                <a:latin typeface="Trebuchet MS"/>
                <a:cs typeface="Trebuchet MS"/>
              </a:rPr>
              <a:t>r</a:t>
            </a:r>
            <a:r>
              <a:rPr sz="550" dirty="0">
                <a:latin typeface="Trebuchet MS"/>
                <a:cs typeface="Trebuchet MS"/>
              </a:rPr>
              <a:t>owing  </a:t>
            </a:r>
            <a:r>
              <a:rPr sz="550" spc="-45" dirty="0">
                <a:latin typeface="Trebuchet MS"/>
                <a:cs typeface="Trebuchet MS"/>
              </a:rPr>
              <a:t>r</a:t>
            </a:r>
            <a:r>
              <a:rPr sz="550" spc="-35" dirty="0">
                <a:latin typeface="Trebuchet MS"/>
                <a:cs typeface="Trebuchet MS"/>
              </a:rPr>
              <a:t>etr</a:t>
            </a:r>
            <a:r>
              <a:rPr sz="550" spc="-30" dirty="0">
                <a:latin typeface="Trebuchet MS"/>
                <a:cs typeface="Trebuchet MS"/>
              </a:rPr>
              <a:t>a</a:t>
            </a:r>
            <a:r>
              <a:rPr sz="550" spc="-20" dirty="0">
                <a:latin typeface="Trebuchet MS"/>
                <a:cs typeface="Trebuchet MS"/>
              </a:rPr>
              <a:t>c</a:t>
            </a:r>
            <a:r>
              <a:rPr sz="550" spc="-10" dirty="0">
                <a:latin typeface="Trebuchet MS"/>
                <a:cs typeface="Trebuchet MS"/>
              </a:rPr>
              <a:t>ting</a:t>
            </a:r>
            <a:endParaRPr sz="550">
              <a:latin typeface="Trebuchet MS"/>
              <a:cs typeface="Trebuchet MS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4250806" y="3380326"/>
            <a:ext cx="8872855" cy="4753610"/>
            <a:chOff x="4250806" y="3380326"/>
            <a:chExt cx="8872855" cy="4753610"/>
          </a:xfrm>
        </p:grpSpPr>
        <p:sp>
          <p:nvSpPr>
            <p:cNvPr id="121" name="object 121"/>
            <p:cNvSpPr/>
            <p:nvPr/>
          </p:nvSpPr>
          <p:spPr>
            <a:xfrm>
              <a:off x="11872536" y="3403603"/>
              <a:ext cx="1035685" cy="151130"/>
            </a:xfrm>
            <a:custGeom>
              <a:avLst/>
              <a:gdLst/>
              <a:ahLst/>
              <a:cxnLst/>
              <a:rect l="l" t="t" r="r" b="b"/>
              <a:pathLst>
                <a:path w="1035684" h="151129">
                  <a:moveTo>
                    <a:pt x="1035088" y="151052"/>
                  </a:moveTo>
                  <a:lnTo>
                    <a:pt x="988899" y="139814"/>
                  </a:lnTo>
                  <a:lnTo>
                    <a:pt x="941746" y="128789"/>
                  </a:lnTo>
                  <a:lnTo>
                    <a:pt x="893638" y="118005"/>
                  </a:lnTo>
                  <a:lnTo>
                    <a:pt x="844586" y="107488"/>
                  </a:lnTo>
                  <a:lnTo>
                    <a:pt x="794597" y="97266"/>
                  </a:lnTo>
                  <a:lnTo>
                    <a:pt x="743680" y="87365"/>
                  </a:lnTo>
                  <a:lnTo>
                    <a:pt x="691845" y="77812"/>
                  </a:lnTo>
                  <a:lnTo>
                    <a:pt x="639100" y="68633"/>
                  </a:lnTo>
                  <a:lnTo>
                    <a:pt x="585454" y="59855"/>
                  </a:lnTo>
                  <a:lnTo>
                    <a:pt x="530915" y="51506"/>
                  </a:lnTo>
                  <a:lnTo>
                    <a:pt x="479209" y="44121"/>
                  </a:lnTo>
                  <a:lnTo>
                    <a:pt x="428149" y="37335"/>
                  </a:lnTo>
                  <a:lnTo>
                    <a:pt x="377750" y="31128"/>
                  </a:lnTo>
                  <a:lnTo>
                    <a:pt x="328026" y="25481"/>
                  </a:lnTo>
                  <a:lnTo>
                    <a:pt x="278990" y="20374"/>
                  </a:lnTo>
                  <a:lnTo>
                    <a:pt x="230655" y="15788"/>
                  </a:lnTo>
                  <a:lnTo>
                    <a:pt x="183037" y="11705"/>
                  </a:lnTo>
                  <a:lnTo>
                    <a:pt x="136149" y="8103"/>
                  </a:lnTo>
                  <a:lnTo>
                    <a:pt x="90004" y="4965"/>
                  </a:lnTo>
                  <a:lnTo>
                    <a:pt x="44616" y="2270"/>
                  </a:lnTo>
                  <a:lnTo>
                    <a:pt x="0" y="0"/>
                  </a:lnTo>
                </a:path>
              </a:pathLst>
            </a:custGeom>
            <a:ln w="4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903280" y="3506933"/>
              <a:ext cx="938530" cy="227965"/>
            </a:xfrm>
            <a:custGeom>
              <a:avLst/>
              <a:gdLst/>
              <a:ahLst/>
              <a:cxnLst/>
              <a:rect l="l" t="t" r="r" b="b"/>
              <a:pathLst>
                <a:path w="938529" h="227964">
                  <a:moveTo>
                    <a:pt x="0" y="0"/>
                  </a:moveTo>
                  <a:lnTo>
                    <a:pt x="64756" y="3729"/>
                  </a:lnTo>
                  <a:lnTo>
                    <a:pt x="124151" y="10934"/>
                  </a:lnTo>
                  <a:lnTo>
                    <a:pt x="178351" y="21036"/>
                  </a:lnTo>
                  <a:lnTo>
                    <a:pt x="227527" y="33458"/>
                  </a:lnTo>
                  <a:lnTo>
                    <a:pt x="271845" y="47621"/>
                  </a:lnTo>
                  <a:lnTo>
                    <a:pt x="311474" y="62946"/>
                  </a:lnTo>
                  <a:lnTo>
                    <a:pt x="346582" y="78856"/>
                  </a:lnTo>
                  <a:lnTo>
                    <a:pt x="431574" y="127784"/>
                  </a:lnTo>
                  <a:lnTo>
                    <a:pt x="475066" y="158319"/>
                  </a:lnTo>
                  <a:lnTo>
                    <a:pt x="513630" y="185028"/>
                  </a:lnTo>
                  <a:lnTo>
                    <a:pt x="553079" y="206560"/>
                  </a:lnTo>
                  <a:lnTo>
                    <a:pt x="599227" y="221563"/>
                  </a:lnTo>
                  <a:lnTo>
                    <a:pt x="647667" y="227670"/>
                  </a:lnTo>
                  <a:lnTo>
                    <a:pt x="695273" y="225489"/>
                  </a:lnTo>
                  <a:lnTo>
                    <a:pt x="741591" y="216346"/>
                  </a:lnTo>
                  <a:lnTo>
                    <a:pt x="786168" y="201567"/>
                  </a:lnTo>
                  <a:lnTo>
                    <a:pt x="828549" y="182477"/>
                  </a:lnTo>
                  <a:lnTo>
                    <a:pt x="868281" y="160403"/>
                  </a:lnTo>
                  <a:lnTo>
                    <a:pt x="904910" y="136670"/>
                  </a:lnTo>
                  <a:lnTo>
                    <a:pt x="937981" y="112603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058052" y="3471415"/>
              <a:ext cx="791210" cy="401955"/>
            </a:xfrm>
            <a:custGeom>
              <a:avLst/>
              <a:gdLst/>
              <a:ahLst/>
              <a:cxnLst/>
              <a:rect l="l" t="t" r="r" b="b"/>
              <a:pathLst>
                <a:path w="791209" h="401954">
                  <a:moveTo>
                    <a:pt x="0" y="0"/>
                  </a:moveTo>
                  <a:lnTo>
                    <a:pt x="10408" y="74482"/>
                  </a:lnTo>
                  <a:lnTo>
                    <a:pt x="24472" y="136946"/>
                  </a:lnTo>
                  <a:lnTo>
                    <a:pt x="41543" y="188482"/>
                  </a:lnTo>
                  <a:lnTo>
                    <a:pt x="60971" y="230184"/>
                  </a:lnTo>
                  <a:lnTo>
                    <a:pt x="82108" y="263141"/>
                  </a:lnTo>
                  <a:lnTo>
                    <a:pt x="126908" y="307193"/>
                  </a:lnTo>
                  <a:lnTo>
                    <a:pt x="182713" y="332814"/>
                  </a:lnTo>
                  <a:lnTo>
                    <a:pt x="216987" y="338051"/>
                  </a:lnTo>
                  <a:lnTo>
                    <a:pt x="252431" y="337740"/>
                  </a:lnTo>
                  <a:lnTo>
                    <a:pt x="289385" y="333439"/>
                  </a:lnTo>
                  <a:lnTo>
                    <a:pt x="328188" y="326706"/>
                  </a:lnTo>
                  <a:lnTo>
                    <a:pt x="369178" y="319098"/>
                  </a:lnTo>
                  <a:lnTo>
                    <a:pt x="412693" y="312172"/>
                  </a:lnTo>
                  <a:lnTo>
                    <a:pt x="459073" y="307487"/>
                  </a:lnTo>
                  <a:lnTo>
                    <a:pt x="508656" y="306600"/>
                  </a:lnTo>
                  <a:lnTo>
                    <a:pt x="561781" y="311068"/>
                  </a:lnTo>
                  <a:lnTo>
                    <a:pt x="618787" y="322450"/>
                  </a:lnTo>
                  <a:lnTo>
                    <a:pt x="673451" y="339906"/>
                  </a:lnTo>
                  <a:lnTo>
                    <a:pt x="720610" y="360431"/>
                  </a:lnTo>
                  <a:lnTo>
                    <a:pt x="759945" y="381776"/>
                  </a:lnTo>
                  <a:lnTo>
                    <a:pt x="791138" y="40169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1892059" y="3501104"/>
              <a:ext cx="1010919" cy="253365"/>
            </a:xfrm>
            <a:custGeom>
              <a:avLst/>
              <a:gdLst/>
              <a:ahLst/>
              <a:cxnLst/>
              <a:rect l="l" t="t" r="r" b="b"/>
              <a:pathLst>
                <a:path w="1010920" h="253364">
                  <a:moveTo>
                    <a:pt x="1010618" y="223427"/>
                  </a:moveTo>
                  <a:lnTo>
                    <a:pt x="965965" y="225192"/>
                  </a:lnTo>
                  <a:lnTo>
                    <a:pt x="913858" y="222461"/>
                  </a:lnTo>
                  <a:lnTo>
                    <a:pt x="856146" y="212784"/>
                  </a:lnTo>
                  <a:lnTo>
                    <a:pt x="794677" y="193710"/>
                  </a:lnTo>
                  <a:lnTo>
                    <a:pt x="740301" y="167593"/>
                  </a:lnTo>
                  <a:lnTo>
                    <a:pt x="697609" y="138669"/>
                  </a:lnTo>
                  <a:lnTo>
                    <a:pt x="662343" y="108597"/>
                  </a:lnTo>
                  <a:lnTo>
                    <a:pt x="630249" y="79036"/>
                  </a:lnTo>
                  <a:lnTo>
                    <a:pt x="597068" y="51646"/>
                  </a:lnTo>
                  <a:lnTo>
                    <a:pt x="558545" y="28084"/>
                  </a:lnTo>
                  <a:lnTo>
                    <a:pt x="510424" y="10009"/>
                  </a:lnTo>
                  <a:lnTo>
                    <a:pt x="450763" y="0"/>
                  </a:lnTo>
                  <a:lnTo>
                    <a:pt x="394118" y="886"/>
                  </a:lnTo>
                  <a:lnTo>
                    <a:pt x="341977" y="9534"/>
                  </a:lnTo>
                  <a:lnTo>
                    <a:pt x="295829" y="22812"/>
                  </a:lnTo>
                  <a:lnTo>
                    <a:pt x="257160" y="37585"/>
                  </a:lnTo>
                  <a:lnTo>
                    <a:pt x="166213" y="83910"/>
                  </a:lnTo>
                  <a:lnTo>
                    <a:pt x="115030" y="121005"/>
                  </a:lnTo>
                  <a:lnTo>
                    <a:pt x="73364" y="159246"/>
                  </a:lnTo>
                  <a:lnTo>
                    <a:pt x="40667" y="195874"/>
                  </a:lnTo>
                  <a:lnTo>
                    <a:pt x="16395" y="228131"/>
                  </a:lnTo>
                  <a:lnTo>
                    <a:pt x="0" y="253258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2001291" y="3624557"/>
              <a:ext cx="673735" cy="161925"/>
            </a:xfrm>
            <a:custGeom>
              <a:avLst/>
              <a:gdLst/>
              <a:ahLst/>
              <a:cxnLst/>
              <a:rect l="l" t="t" r="r" b="b"/>
              <a:pathLst>
                <a:path w="673734" h="161925">
                  <a:moveTo>
                    <a:pt x="0" y="161387"/>
                  </a:moveTo>
                  <a:lnTo>
                    <a:pt x="40552" y="134600"/>
                  </a:lnTo>
                  <a:lnTo>
                    <a:pt x="86410" y="107890"/>
                  </a:lnTo>
                  <a:lnTo>
                    <a:pt x="137602" y="82175"/>
                  </a:lnTo>
                  <a:lnTo>
                    <a:pt x="194151" y="58374"/>
                  </a:lnTo>
                  <a:lnTo>
                    <a:pt x="253463" y="38184"/>
                  </a:lnTo>
                  <a:lnTo>
                    <a:pt x="311259" y="22889"/>
                  </a:lnTo>
                  <a:lnTo>
                    <a:pt x="367160" y="11955"/>
                  </a:lnTo>
                  <a:lnTo>
                    <a:pt x="420786" y="4851"/>
                  </a:lnTo>
                  <a:lnTo>
                    <a:pt x="471759" y="1044"/>
                  </a:lnTo>
                  <a:lnTo>
                    <a:pt x="519699" y="0"/>
                  </a:lnTo>
                  <a:lnTo>
                    <a:pt x="564228" y="1186"/>
                  </a:lnTo>
                  <a:lnTo>
                    <a:pt x="604968" y="4071"/>
                  </a:lnTo>
                  <a:lnTo>
                    <a:pt x="641538" y="8122"/>
                  </a:lnTo>
                  <a:lnTo>
                    <a:pt x="673560" y="1280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872531" y="3517549"/>
              <a:ext cx="774700" cy="74930"/>
            </a:xfrm>
            <a:custGeom>
              <a:avLst/>
              <a:gdLst/>
              <a:ahLst/>
              <a:cxnLst/>
              <a:rect l="l" t="t" r="r" b="b"/>
              <a:pathLst>
                <a:path w="774700" h="74929">
                  <a:moveTo>
                    <a:pt x="774416" y="74311"/>
                  </a:moveTo>
                  <a:lnTo>
                    <a:pt x="705780" y="50846"/>
                  </a:lnTo>
                  <a:lnTo>
                    <a:pt x="665597" y="39288"/>
                  </a:lnTo>
                  <a:lnTo>
                    <a:pt x="621713" y="28430"/>
                  </a:lnTo>
                  <a:lnTo>
                    <a:pt x="574286" y="18711"/>
                  </a:lnTo>
                  <a:lnTo>
                    <a:pt x="523472" y="10570"/>
                  </a:lnTo>
                  <a:lnTo>
                    <a:pt x="469429" y="4445"/>
                  </a:lnTo>
                  <a:lnTo>
                    <a:pt x="412313" y="776"/>
                  </a:lnTo>
                  <a:lnTo>
                    <a:pt x="352282" y="0"/>
                  </a:lnTo>
                  <a:lnTo>
                    <a:pt x="290464" y="2492"/>
                  </a:lnTo>
                  <a:lnTo>
                    <a:pt x="232154" y="7923"/>
                  </a:lnTo>
                  <a:lnTo>
                    <a:pt x="177546" y="15754"/>
                  </a:lnTo>
                  <a:lnTo>
                    <a:pt x="126832" y="25446"/>
                  </a:lnTo>
                  <a:lnTo>
                    <a:pt x="80208" y="36460"/>
                  </a:lnTo>
                  <a:lnTo>
                    <a:pt x="37866" y="48258"/>
                  </a:lnTo>
                  <a:lnTo>
                    <a:pt x="0" y="6030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2312319" y="3591799"/>
              <a:ext cx="412115" cy="271780"/>
            </a:xfrm>
            <a:custGeom>
              <a:avLst/>
              <a:gdLst/>
              <a:ahLst/>
              <a:cxnLst/>
              <a:rect l="l" t="t" r="r" b="b"/>
              <a:pathLst>
                <a:path w="412115" h="271779">
                  <a:moveTo>
                    <a:pt x="0" y="271405"/>
                  </a:moveTo>
                  <a:lnTo>
                    <a:pt x="23371" y="240280"/>
                  </a:lnTo>
                  <a:lnTo>
                    <a:pt x="53827" y="204651"/>
                  </a:lnTo>
                  <a:lnTo>
                    <a:pt x="91814" y="166359"/>
                  </a:lnTo>
                  <a:lnTo>
                    <a:pt x="137780" y="127244"/>
                  </a:lnTo>
                  <a:lnTo>
                    <a:pt x="192172" y="89149"/>
                  </a:lnTo>
                  <a:lnTo>
                    <a:pt x="242794" y="60265"/>
                  </a:lnTo>
                  <a:lnTo>
                    <a:pt x="291164" y="37749"/>
                  </a:lnTo>
                  <a:lnTo>
                    <a:pt x="336213" y="20761"/>
                  </a:lnTo>
                  <a:lnTo>
                    <a:pt x="376868" y="8458"/>
                  </a:lnTo>
                  <a:lnTo>
                    <a:pt x="412060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1933933" y="3667079"/>
              <a:ext cx="931544" cy="170815"/>
            </a:xfrm>
            <a:custGeom>
              <a:avLst/>
              <a:gdLst/>
              <a:ahLst/>
              <a:cxnLst/>
              <a:rect l="l" t="t" r="r" b="b"/>
              <a:pathLst>
                <a:path w="931545" h="170814">
                  <a:moveTo>
                    <a:pt x="931102" y="0"/>
                  </a:moveTo>
                  <a:lnTo>
                    <a:pt x="882429" y="13068"/>
                  </a:lnTo>
                  <a:lnTo>
                    <a:pt x="833428" y="25752"/>
                  </a:lnTo>
                  <a:lnTo>
                    <a:pt x="784099" y="38043"/>
                  </a:lnTo>
                  <a:lnTo>
                    <a:pt x="734443" y="49934"/>
                  </a:lnTo>
                  <a:lnTo>
                    <a:pt x="684461" y="61416"/>
                  </a:lnTo>
                  <a:lnTo>
                    <a:pt x="634153" y="72482"/>
                  </a:lnTo>
                  <a:lnTo>
                    <a:pt x="583519" y="83124"/>
                  </a:lnTo>
                  <a:lnTo>
                    <a:pt x="532561" y="93333"/>
                  </a:lnTo>
                  <a:lnTo>
                    <a:pt x="481279" y="103101"/>
                  </a:lnTo>
                  <a:lnTo>
                    <a:pt x="429674" y="112421"/>
                  </a:lnTo>
                  <a:lnTo>
                    <a:pt x="377745" y="121285"/>
                  </a:lnTo>
                  <a:lnTo>
                    <a:pt x="325495" y="129684"/>
                  </a:lnTo>
                  <a:lnTo>
                    <a:pt x="272923" y="137611"/>
                  </a:lnTo>
                  <a:lnTo>
                    <a:pt x="220030" y="145058"/>
                  </a:lnTo>
                  <a:lnTo>
                    <a:pt x="166817" y="152016"/>
                  </a:lnTo>
                  <a:lnTo>
                    <a:pt x="113284" y="158477"/>
                  </a:lnTo>
                  <a:lnTo>
                    <a:pt x="59432" y="164434"/>
                  </a:lnTo>
                  <a:lnTo>
                    <a:pt x="14828" y="168952"/>
                  </a:lnTo>
                  <a:lnTo>
                    <a:pt x="0" y="17037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34436" y="4141619"/>
              <a:ext cx="322580" cy="49530"/>
            </a:xfrm>
            <a:custGeom>
              <a:avLst/>
              <a:gdLst/>
              <a:ahLst/>
              <a:cxnLst/>
              <a:rect l="l" t="t" r="r" b="b"/>
              <a:pathLst>
                <a:path w="322579" h="49529">
                  <a:moveTo>
                    <a:pt x="322419" y="48953"/>
                  </a:moveTo>
                  <a:lnTo>
                    <a:pt x="253205" y="20938"/>
                  </a:lnTo>
                  <a:lnTo>
                    <a:pt x="206708" y="8981"/>
                  </a:lnTo>
                  <a:lnTo>
                    <a:pt x="153042" y="1404"/>
                  </a:lnTo>
                  <a:lnTo>
                    <a:pt x="106831" y="0"/>
                  </a:lnTo>
                  <a:lnTo>
                    <a:pt x="65491" y="2699"/>
                  </a:lnTo>
                  <a:lnTo>
                    <a:pt x="29665" y="8094"/>
                  </a:lnTo>
                  <a:lnTo>
                    <a:pt x="0" y="14776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7989" y="4080688"/>
              <a:ext cx="127653" cy="8604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54399" y="4129719"/>
              <a:ext cx="363900" cy="27028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74876" y="4517505"/>
              <a:ext cx="157377" cy="96457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8234824" y="4731398"/>
              <a:ext cx="307975" cy="12065"/>
            </a:xfrm>
            <a:custGeom>
              <a:avLst/>
              <a:gdLst/>
              <a:ahLst/>
              <a:cxnLst/>
              <a:rect l="l" t="t" r="r" b="b"/>
              <a:pathLst>
                <a:path w="307975" h="12064">
                  <a:moveTo>
                    <a:pt x="0" y="0"/>
                  </a:moveTo>
                  <a:lnTo>
                    <a:pt x="307561" y="1188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154593" y="4667504"/>
              <a:ext cx="272415" cy="95250"/>
            </a:xfrm>
            <a:custGeom>
              <a:avLst/>
              <a:gdLst/>
              <a:ahLst/>
              <a:cxnLst/>
              <a:rect l="l" t="t" r="r" b="b"/>
              <a:pathLst>
                <a:path w="272415" h="95250">
                  <a:moveTo>
                    <a:pt x="271897" y="95096"/>
                  </a:moveTo>
                  <a:lnTo>
                    <a:pt x="233223" y="65160"/>
                  </a:lnTo>
                  <a:lnTo>
                    <a:pt x="181261" y="35663"/>
                  </a:lnTo>
                  <a:lnTo>
                    <a:pt x="127046" y="15225"/>
                  </a:lnTo>
                  <a:lnTo>
                    <a:pt x="77252" y="4214"/>
                  </a:lnTo>
                  <a:lnTo>
                    <a:pt x="34148" y="12"/>
                  </a:lnTo>
                  <a:lnTo>
                    <a:pt x="0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546839" y="4774483"/>
              <a:ext cx="242570" cy="9525"/>
            </a:xfrm>
            <a:custGeom>
              <a:avLst/>
              <a:gdLst/>
              <a:ahLst/>
              <a:cxnLst/>
              <a:rect l="l" t="t" r="r" b="b"/>
              <a:pathLst>
                <a:path w="242570" h="9525">
                  <a:moveTo>
                    <a:pt x="0" y="8921"/>
                  </a:moveTo>
                  <a:lnTo>
                    <a:pt x="29576" y="5225"/>
                  </a:lnTo>
                  <a:lnTo>
                    <a:pt x="61299" y="2359"/>
                  </a:lnTo>
                  <a:lnTo>
                    <a:pt x="95059" y="544"/>
                  </a:lnTo>
                  <a:lnTo>
                    <a:pt x="130749" y="0"/>
                  </a:lnTo>
                  <a:lnTo>
                    <a:pt x="160794" y="644"/>
                  </a:lnTo>
                  <a:lnTo>
                    <a:pt x="189426" y="2189"/>
                  </a:lnTo>
                  <a:lnTo>
                    <a:pt x="216577" y="4498"/>
                  </a:lnTo>
                  <a:lnTo>
                    <a:pt x="242181" y="743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699879" y="4802714"/>
              <a:ext cx="261620" cy="17780"/>
            </a:xfrm>
            <a:custGeom>
              <a:avLst/>
              <a:gdLst/>
              <a:ahLst/>
              <a:cxnLst/>
              <a:rect l="l" t="t" r="r" b="b"/>
              <a:pathLst>
                <a:path w="261620" h="17779">
                  <a:moveTo>
                    <a:pt x="0" y="5947"/>
                  </a:moveTo>
                  <a:lnTo>
                    <a:pt x="32760" y="11544"/>
                  </a:lnTo>
                  <a:lnTo>
                    <a:pt x="69929" y="15677"/>
                  </a:lnTo>
                  <a:lnTo>
                    <a:pt x="111136" y="17544"/>
                  </a:lnTo>
                  <a:lnTo>
                    <a:pt x="156005" y="16345"/>
                  </a:lnTo>
                  <a:lnTo>
                    <a:pt x="185298" y="13736"/>
                  </a:lnTo>
                  <a:lnTo>
                    <a:pt x="212706" y="9966"/>
                  </a:lnTo>
                  <a:lnTo>
                    <a:pt x="238138" y="5300"/>
                  </a:lnTo>
                  <a:lnTo>
                    <a:pt x="261499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637473" y="4753684"/>
              <a:ext cx="389890" cy="95250"/>
            </a:xfrm>
            <a:custGeom>
              <a:avLst/>
              <a:gdLst/>
              <a:ahLst/>
              <a:cxnLst/>
              <a:rect l="l" t="t" r="r" b="b"/>
              <a:pathLst>
                <a:path w="389890" h="95250">
                  <a:moveTo>
                    <a:pt x="0" y="0"/>
                  </a:moveTo>
                  <a:lnTo>
                    <a:pt x="36053" y="16637"/>
                  </a:lnTo>
                  <a:lnTo>
                    <a:pt x="75830" y="32964"/>
                  </a:lnTo>
                  <a:lnTo>
                    <a:pt x="119243" y="48457"/>
                  </a:lnTo>
                  <a:lnTo>
                    <a:pt x="166203" y="62592"/>
                  </a:lnTo>
                  <a:lnTo>
                    <a:pt x="216622" y="74844"/>
                  </a:lnTo>
                  <a:lnTo>
                    <a:pt x="270410" y="84688"/>
                  </a:lnTo>
                  <a:lnTo>
                    <a:pt x="332101" y="92005"/>
                  </a:lnTo>
                  <a:lnTo>
                    <a:pt x="361286" y="94021"/>
                  </a:lnTo>
                  <a:lnTo>
                    <a:pt x="389276" y="95096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062408" y="4838377"/>
              <a:ext cx="492125" cy="71755"/>
            </a:xfrm>
            <a:custGeom>
              <a:avLst/>
              <a:gdLst/>
              <a:ahLst/>
              <a:cxnLst/>
              <a:rect l="l" t="t" r="r" b="b"/>
              <a:pathLst>
                <a:path w="492125" h="71754">
                  <a:moveTo>
                    <a:pt x="0" y="0"/>
                  </a:moveTo>
                  <a:lnTo>
                    <a:pt x="45696" y="2659"/>
                  </a:lnTo>
                  <a:lnTo>
                    <a:pt x="92652" y="6224"/>
                  </a:lnTo>
                  <a:lnTo>
                    <a:pt x="140828" y="10763"/>
                  </a:lnTo>
                  <a:lnTo>
                    <a:pt x="190182" y="16345"/>
                  </a:lnTo>
                  <a:lnTo>
                    <a:pt x="244490" y="23577"/>
                  </a:lnTo>
                  <a:lnTo>
                    <a:pt x="297220" y="31707"/>
                  </a:lnTo>
                  <a:lnTo>
                    <a:pt x="348344" y="40638"/>
                  </a:lnTo>
                  <a:lnTo>
                    <a:pt x="397833" y="50280"/>
                  </a:lnTo>
                  <a:lnTo>
                    <a:pt x="445660" y="60537"/>
                  </a:lnTo>
                  <a:lnTo>
                    <a:pt x="491796" y="71317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179786" y="4864602"/>
              <a:ext cx="539750" cy="55880"/>
            </a:xfrm>
            <a:custGeom>
              <a:avLst/>
              <a:gdLst/>
              <a:ahLst/>
              <a:cxnLst/>
              <a:rect l="l" t="t" r="r" b="b"/>
              <a:pathLst>
                <a:path w="539750" h="55879">
                  <a:moveTo>
                    <a:pt x="0" y="15376"/>
                  </a:moveTo>
                  <a:lnTo>
                    <a:pt x="37785" y="9742"/>
                  </a:lnTo>
                  <a:lnTo>
                    <a:pt x="79256" y="5033"/>
                  </a:lnTo>
                  <a:lnTo>
                    <a:pt x="124205" y="1651"/>
                  </a:lnTo>
                  <a:lnTo>
                    <a:pt x="172425" y="0"/>
                  </a:lnTo>
                  <a:lnTo>
                    <a:pt x="223707" y="479"/>
                  </a:lnTo>
                  <a:lnTo>
                    <a:pt x="277844" y="3492"/>
                  </a:lnTo>
                  <a:lnTo>
                    <a:pt x="339184" y="10037"/>
                  </a:lnTo>
                  <a:lnTo>
                    <a:pt x="396225" y="19163"/>
                  </a:lnTo>
                  <a:lnTo>
                    <a:pt x="448745" y="30215"/>
                  </a:lnTo>
                  <a:lnTo>
                    <a:pt x="496525" y="42541"/>
                  </a:lnTo>
                  <a:lnTo>
                    <a:pt x="539344" y="5549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054979" y="4807173"/>
              <a:ext cx="241300" cy="81915"/>
            </a:xfrm>
            <a:custGeom>
              <a:avLst/>
              <a:gdLst/>
              <a:ahLst/>
              <a:cxnLst/>
              <a:rect l="l" t="t" r="r" b="b"/>
              <a:pathLst>
                <a:path w="241300" h="81914">
                  <a:moveTo>
                    <a:pt x="0" y="0"/>
                  </a:moveTo>
                  <a:lnTo>
                    <a:pt x="48141" y="16345"/>
                  </a:lnTo>
                  <a:lnTo>
                    <a:pt x="96281" y="32689"/>
                  </a:lnTo>
                  <a:lnTo>
                    <a:pt x="144420" y="49032"/>
                  </a:lnTo>
                  <a:lnTo>
                    <a:pt x="192557" y="65373"/>
                  </a:lnTo>
                  <a:lnTo>
                    <a:pt x="240694" y="8171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744386" y="4921581"/>
              <a:ext cx="154940" cy="24130"/>
            </a:xfrm>
            <a:custGeom>
              <a:avLst/>
              <a:gdLst/>
              <a:ahLst/>
              <a:cxnLst/>
              <a:rect l="l" t="t" r="r" b="b"/>
              <a:pathLst>
                <a:path w="154940" h="24129">
                  <a:moveTo>
                    <a:pt x="0" y="23768"/>
                  </a:moveTo>
                  <a:lnTo>
                    <a:pt x="38629" y="17830"/>
                  </a:lnTo>
                  <a:lnTo>
                    <a:pt x="77259" y="11888"/>
                  </a:lnTo>
                  <a:lnTo>
                    <a:pt x="115889" y="5944"/>
                  </a:lnTo>
                  <a:lnTo>
                    <a:pt x="154518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891479" y="4947993"/>
              <a:ext cx="412115" cy="61594"/>
            </a:xfrm>
            <a:custGeom>
              <a:avLst/>
              <a:gdLst/>
              <a:ahLst/>
              <a:cxnLst/>
              <a:rect l="l" t="t" r="r" b="b"/>
              <a:pathLst>
                <a:path w="412115" h="61595">
                  <a:moveTo>
                    <a:pt x="0" y="332"/>
                  </a:moveTo>
                  <a:lnTo>
                    <a:pt x="47470" y="0"/>
                  </a:lnTo>
                  <a:lnTo>
                    <a:pt x="99182" y="1768"/>
                  </a:lnTo>
                  <a:lnTo>
                    <a:pt x="154794" y="6162"/>
                  </a:lnTo>
                  <a:lnTo>
                    <a:pt x="213962" y="13704"/>
                  </a:lnTo>
                  <a:lnTo>
                    <a:pt x="269353" y="23493"/>
                  </a:lnTo>
                  <a:lnTo>
                    <a:pt x="320850" y="35022"/>
                  </a:lnTo>
                  <a:lnTo>
                    <a:pt x="368304" y="47777"/>
                  </a:lnTo>
                  <a:lnTo>
                    <a:pt x="411568" y="61242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053430" y="4970321"/>
              <a:ext cx="416559" cy="95885"/>
            </a:xfrm>
            <a:custGeom>
              <a:avLst/>
              <a:gdLst/>
              <a:ahLst/>
              <a:cxnLst/>
              <a:rect l="l" t="t" r="r" b="b"/>
              <a:pathLst>
                <a:path w="416559" h="95885">
                  <a:moveTo>
                    <a:pt x="0" y="19607"/>
                  </a:moveTo>
                  <a:lnTo>
                    <a:pt x="32710" y="11204"/>
                  </a:lnTo>
                  <a:lnTo>
                    <a:pt x="76658" y="3650"/>
                  </a:lnTo>
                  <a:lnTo>
                    <a:pt x="130101" y="0"/>
                  </a:lnTo>
                  <a:lnTo>
                    <a:pt x="191301" y="3309"/>
                  </a:lnTo>
                  <a:lnTo>
                    <a:pt x="258515" y="16633"/>
                  </a:lnTo>
                  <a:lnTo>
                    <a:pt x="308989" y="33891"/>
                  </a:lnTo>
                  <a:lnTo>
                    <a:pt x="352129" y="54186"/>
                  </a:lnTo>
                  <a:lnTo>
                    <a:pt x="387838" y="75389"/>
                  </a:lnTo>
                  <a:lnTo>
                    <a:pt x="416018" y="9537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163374" y="5006269"/>
              <a:ext cx="278130" cy="79375"/>
            </a:xfrm>
            <a:custGeom>
              <a:avLst/>
              <a:gdLst/>
              <a:ahLst/>
              <a:cxnLst/>
              <a:rect l="l" t="t" r="r" b="b"/>
              <a:pathLst>
                <a:path w="278129" h="79375">
                  <a:moveTo>
                    <a:pt x="0" y="0"/>
                  </a:moveTo>
                  <a:lnTo>
                    <a:pt x="46307" y="13125"/>
                  </a:lnTo>
                  <a:lnTo>
                    <a:pt x="92614" y="26250"/>
                  </a:lnTo>
                  <a:lnTo>
                    <a:pt x="138922" y="39375"/>
                  </a:lnTo>
                  <a:lnTo>
                    <a:pt x="185229" y="52501"/>
                  </a:lnTo>
                  <a:lnTo>
                    <a:pt x="231537" y="65626"/>
                  </a:lnTo>
                  <a:lnTo>
                    <a:pt x="277844" y="7875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0521450" y="5065700"/>
              <a:ext cx="285750" cy="156210"/>
            </a:xfrm>
            <a:custGeom>
              <a:avLst/>
              <a:gdLst/>
              <a:ahLst/>
              <a:cxnLst/>
              <a:rect l="l" t="t" r="r" b="b"/>
              <a:pathLst>
                <a:path w="285750" h="156210">
                  <a:moveTo>
                    <a:pt x="0" y="0"/>
                  </a:moveTo>
                  <a:lnTo>
                    <a:pt x="33898" y="36587"/>
                  </a:lnTo>
                  <a:lnTo>
                    <a:pt x="78751" y="74290"/>
                  </a:lnTo>
                  <a:lnTo>
                    <a:pt x="137817" y="110569"/>
                  </a:lnTo>
                  <a:lnTo>
                    <a:pt x="194162" y="134494"/>
                  </a:lnTo>
                  <a:lnTo>
                    <a:pt x="244432" y="148746"/>
                  </a:lnTo>
                  <a:lnTo>
                    <a:pt x="285268" y="15600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0641803" y="5108789"/>
              <a:ext cx="247015" cy="215900"/>
            </a:xfrm>
            <a:custGeom>
              <a:avLst/>
              <a:gdLst/>
              <a:ahLst/>
              <a:cxnLst/>
              <a:rect l="l" t="t" r="r" b="b"/>
              <a:pathLst>
                <a:path w="247015" h="215900">
                  <a:moveTo>
                    <a:pt x="0" y="0"/>
                  </a:moveTo>
                  <a:lnTo>
                    <a:pt x="45637" y="62024"/>
                  </a:lnTo>
                  <a:lnTo>
                    <a:pt x="76439" y="95935"/>
                  </a:lnTo>
                  <a:lnTo>
                    <a:pt x="113093" y="130147"/>
                  </a:lnTo>
                  <a:lnTo>
                    <a:pt x="155995" y="163440"/>
                  </a:lnTo>
                  <a:lnTo>
                    <a:pt x="202814" y="193032"/>
                  </a:lnTo>
                  <a:lnTo>
                    <a:pt x="225202" y="205065"/>
                  </a:lnTo>
                  <a:lnTo>
                    <a:pt x="246641" y="215438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0854269" y="5273711"/>
              <a:ext cx="106045" cy="153035"/>
            </a:xfrm>
            <a:custGeom>
              <a:avLst/>
              <a:gdLst/>
              <a:ahLst/>
              <a:cxnLst/>
              <a:rect l="l" t="t" r="r" b="b"/>
              <a:pathLst>
                <a:path w="106045" h="153035">
                  <a:moveTo>
                    <a:pt x="0" y="0"/>
                  </a:moveTo>
                  <a:lnTo>
                    <a:pt x="8645" y="40960"/>
                  </a:lnTo>
                  <a:lnTo>
                    <a:pt x="38627" y="98059"/>
                  </a:lnTo>
                  <a:lnTo>
                    <a:pt x="75023" y="134172"/>
                  </a:lnTo>
                  <a:lnTo>
                    <a:pt x="91733" y="145480"/>
                  </a:lnTo>
                  <a:lnTo>
                    <a:pt x="105483" y="15303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0964211" y="5434174"/>
              <a:ext cx="37465" cy="90805"/>
            </a:xfrm>
            <a:custGeom>
              <a:avLst/>
              <a:gdLst/>
              <a:ahLst/>
              <a:cxnLst/>
              <a:rect l="l" t="t" r="r" b="b"/>
              <a:pathLst>
                <a:path w="37465" h="90804">
                  <a:moveTo>
                    <a:pt x="37150" y="0"/>
                  </a:moveTo>
                  <a:lnTo>
                    <a:pt x="0" y="9063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970164" y="5453490"/>
              <a:ext cx="114935" cy="126364"/>
            </a:xfrm>
            <a:custGeom>
              <a:avLst/>
              <a:gdLst/>
              <a:ahLst/>
              <a:cxnLst/>
              <a:rect l="l" t="t" r="r" b="b"/>
              <a:pathLst>
                <a:path w="114934" h="126364">
                  <a:moveTo>
                    <a:pt x="0" y="0"/>
                  </a:moveTo>
                  <a:lnTo>
                    <a:pt x="28599" y="31575"/>
                  </a:lnTo>
                  <a:lnTo>
                    <a:pt x="57198" y="63149"/>
                  </a:lnTo>
                  <a:lnTo>
                    <a:pt x="85799" y="94723"/>
                  </a:lnTo>
                  <a:lnTo>
                    <a:pt x="114404" y="126299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096449" y="5602072"/>
              <a:ext cx="13970" cy="119380"/>
            </a:xfrm>
            <a:custGeom>
              <a:avLst/>
              <a:gdLst/>
              <a:ahLst/>
              <a:cxnLst/>
              <a:rect l="l" t="t" r="r" b="b"/>
              <a:pathLst>
                <a:path w="13970" h="119379">
                  <a:moveTo>
                    <a:pt x="0" y="0"/>
                  </a:moveTo>
                  <a:lnTo>
                    <a:pt x="3345" y="29716"/>
                  </a:lnTo>
                  <a:lnTo>
                    <a:pt x="6689" y="59432"/>
                  </a:lnTo>
                  <a:lnTo>
                    <a:pt x="10031" y="89149"/>
                  </a:lnTo>
                  <a:lnTo>
                    <a:pt x="13371" y="11886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1087531" y="5646644"/>
              <a:ext cx="34290" cy="180340"/>
            </a:xfrm>
            <a:custGeom>
              <a:avLst/>
              <a:gdLst/>
              <a:ahLst/>
              <a:cxnLst/>
              <a:rect l="l" t="t" r="r" b="b"/>
              <a:pathLst>
                <a:path w="34290" h="180339">
                  <a:moveTo>
                    <a:pt x="29716" y="0"/>
                  </a:moveTo>
                  <a:lnTo>
                    <a:pt x="21281" y="12077"/>
                  </a:lnTo>
                  <a:lnTo>
                    <a:pt x="9466" y="35097"/>
                  </a:lnTo>
                  <a:lnTo>
                    <a:pt x="347" y="67310"/>
                  </a:lnTo>
                  <a:lnTo>
                    <a:pt x="0" y="106970"/>
                  </a:lnTo>
                  <a:lnTo>
                    <a:pt x="6322" y="132779"/>
                  </a:lnTo>
                  <a:lnTo>
                    <a:pt x="15702" y="153668"/>
                  </a:lnTo>
                  <a:lnTo>
                    <a:pt x="25775" y="169409"/>
                  </a:lnTo>
                  <a:lnTo>
                    <a:pt x="34176" y="179774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84049" y="5863627"/>
              <a:ext cx="236110" cy="256918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10925590" y="5345032"/>
              <a:ext cx="15875" cy="103505"/>
            </a:xfrm>
            <a:custGeom>
              <a:avLst/>
              <a:gdLst/>
              <a:ahLst/>
              <a:cxnLst/>
              <a:rect l="l" t="t" r="r" b="b"/>
              <a:pathLst>
                <a:path w="15875" h="103504">
                  <a:moveTo>
                    <a:pt x="3957" y="103012"/>
                  </a:moveTo>
                  <a:lnTo>
                    <a:pt x="7708" y="95078"/>
                  </a:lnTo>
                  <a:lnTo>
                    <a:pt x="11667" y="83962"/>
                  </a:lnTo>
                  <a:lnTo>
                    <a:pt x="14742" y="69989"/>
                  </a:lnTo>
                  <a:lnTo>
                    <a:pt x="15842" y="53485"/>
                  </a:lnTo>
                  <a:lnTo>
                    <a:pt x="13917" y="35105"/>
                  </a:lnTo>
                  <a:lnTo>
                    <a:pt x="9664" y="19827"/>
                  </a:lnTo>
                  <a:lnTo>
                    <a:pt x="4539" y="8008"/>
                  </a:lnTo>
                  <a:lnTo>
                    <a:pt x="0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0368907" y="6363292"/>
              <a:ext cx="121285" cy="57785"/>
            </a:xfrm>
            <a:custGeom>
              <a:avLst/>
              <a:gdLst/>
              <a:ahLst/>
              <a:cxnLst/>
              <a:rect l="l" t="t" r="r" b="b"/>
              <a:pathLst>
                <a:path w="121284" h="57785">
                  <a:moveTo>
                    <a:pt x="120844" y="0"/>
                  </a:moveTo>
                  <a:lnTo>
                    <a:pt x="70483" y="16980"/>
                  </a:lnTo>
                  <a:lnTo>
                    <a:pt x="23221" y="41599"/>
                  </a:lnTo>
                  <a:lnTo>
                    <a:pt x="10979" y="49606"/>
                  </a:lnTo>
                  <a:lnTo>
                    <a:pt x="0" y="57443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978650" y="6442529"/>
              <a:ext cx="349250" cy="67945"/>
            </a:xfrm>
            <a:custGeom>
              <a:avLst/>
              <a:gdLst/>
              <a:ahLst/>
              <a:cxnLst/>
              <a:rect l="l" t="t" r="r" b="b"/>
              <a:pathLst>
                <a:path w="349250" h="67945">
                  <a:moveTo>
                    <a:pt x="348659" y="0"/>
                  </a:moveTo>
                  <a:lnTo>
                    <a:pt x="304081" y="4622"/>
                  </a:lnTo>
                  <a:lnTo>
                    <a:pt x="257443" y="10678"/>
                  </a:lnTo>
                  <a:lnTo>
                    <a:pt x="208867" y="18327"/>
                  </a:lnTo>
                  <a:lnTo>
                    <a:pt x="158476" y="27726"/>
                  </a:lnTo>
                  <a:lnTo>
                    <a:pt x="116269" y="36777"/>
                  </a:lnTo>
                  <a:lnTo>
                    <a:pt x="75767" y="46478"/>
                  </a:lnTo>
                  <a:lnTo>
                    <a:pt x="37001" y="56712"/>
                  </a:lnTo>
                  <a:lnTo>
                    <a:pt x="0" y="67359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822143" y="6468286"/>
              <a:ext cx="325120" cy="36195"/>
            </a:xfrm>
            <a:custGeom>
              <a:avLst/>
              <a:gdLst/>
              <a:ahLst/>
              <a:cxnLst/>
              <a:rect l="l" t="t" r="r" b="b"/>
              <a:pathLst>
                <a:path w="325120" h="36195">
                  <a:moveTo>
                    <a:pt x="324890" y="25747"/>
                  </a:moveTo>
                  <a:lnTo>
                    <a:pt x="294267" y="15986"/>
                  </a:lnTo>
                  <a:lnTo>
                    <a:pt x="255434" y="6995"/>
                  </a:lnTo>
                  <a:lnTo>
                    <a:pt x="209231" y="944"/>
                  </a:lnTo>
                  <a:lnTo>
                    <a:pt x="156497" y="0"/>
                  </a:lnTo>
                  <a:lnTo>
                    <a:pt x="107569" y="4778"/>
                  </a:lnTo>
                  <a:lnTo>
                    <a:pt x="64796" y="13554"/>
                  </a:lnTo>
                  <a:lnTo>
                    <a:pt x="28749" y="24466"/>
                  </a:lnTo>
                  <a:lnTo>
                    <a:pt x="0" y="35653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633935" y="6523749"/>
              <a:ext cx="267970" cy="20320"/>
            </a:xfrm>
            <a:custGeom>
              <a:avLst/>
              <a:gdLst/>
              <a:ahLst/>
              <a:cxnLst/>
              <a:rect l="l" t="t" r="r" b="b"/>
              <a:pathLst>
                <a:path w="267970" h="20320">
                  <a:moveTo>
                    <a:pt x="267447" y="0"/>
                  </a:moveTo>
                  <a:lnTo>
                    <a:pt x="213958" y="3964"/>
                  </a:lnTo>
                  <a:lnTo>
                    <a:pt x="160471" y="7928"/>
                  </a:lnTo>
                  <a:lnTo>
                    <a:pt x="106983" y="11892"/>
                  </a:lnTo>
                  <a:lnTo>
                    <a:pt x="53493" y="15857"/>
                  </a:lnTo>
                  <a:lnTo>
                    <a:pt x="0" y="1982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600264" y="6492060"/>
              <a:ext cx="142875" cy="108585"/>
            </a:xfrm>
            <a:custGeom>
              <a:avLst/>
              <a:gdLst/>
              <a:ahLst/>
              <a:cxnLst/>
              <a:rect l="l" t="t" r="r" b="b"/>
              <a:pathLst>
                <a:path w="142875" h="108584">
                  <a:moveTo>
                    <a:pt x="142634" y="0"/>
                  </a:moveTo>
                  <a:lnTo>
                    <a:pt x="119347" y="43817"/>
                  </a:lnTo>
                  <a:lnTo>
                    <a:pt x="73828" y="84691"/>
                  </a:lnTo>
                  <a:lnTo>
                    <a:pt x="17232" y="105682"/>
                  </a:lnTo>
                  <a:lnTo>
                    <a:pt x="0" y="10796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338762" y="6585163"/>
              <a:ext cx="216535" cy="18415"/>
            </a:xfrm>
            <a:custGeom>
              <a:avLst/>
              <a:gdLst/>
              <a:ahLst/>
              <a:cxnLst/>
              <a:rect l="l" t="t" r="r" b="b"/>
              <a:pathLst>
                <a:path w="216534" h="18415">
                  <a:moveTo>
                    <a:pt x="215941" y="0"/>
                  </a:moveTo>
                  <a:lnTo>
                    <a:pt x="161952" y="4456"/>
                  </a:lnTo>
                  <a:lnTo>
                    <a:pt x="107966" y="8915"/>
                  </a:lnTo>
                  <a:lnTo>
                    <a:pt x="53982" y="13375"/>
                  </a:lnTo>
                  <a:lnTo>
                    <a:pt x="0" y="17831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0234196" y="6375170"/>
              <a:ext cx="128905" cy="89535"/>
            </a:xfrm>
            <a:custGeom>
              <a:avLst/>
              <a:gdLst/>
              <a:ahLst/>
              <a:cxnLst/>
              <a:rect l="l" t="t" r="r" b="b"/>
              <a:pathLst>
                <a:path w="128904" h="89535">
                  <a:moveTo>
                    <a:pt x="0" y="89149"/>
                  </a:moveTo>
                  <a:lnTo>
                    <a:pt x="32196" y="66861"/>
                  </a:lnTo>
                  <a:lnTo>
                    <a:pt x="64389" y="44574"/>
                  </a:lnTo>
                  <a:lnTo>
                    <a:pt x="96580" y="22287"/>
                  </a:lnTo>
                  <a:lnTo>
                    <a:pt x="128770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116890" y="6607951"/>
              <a:ext cx="181610" cy="2540"/>
            </a:xfrm>
            <a:custGeom>
              <a:avLst/>
              <a:gdLst/>
              <a:ahLst/>
              <a:cxnLst/>
              <a:rect l="l" t="t" r="r" b="b"/>
              <a:pathLst>
                <a:path w="181609" h="2540">
                  <a:moveTo>
                    <a:pt x="0" y="1978"/>
                  </a:moveTo>
                  <a:lnTo>
                    <a:pt x="45318" y="1484"/>
                  </a:lnTo>
                  <a:lnTo>
                    <a:pt x="90635" y="989"/>
                  </a:lnTo>
                  <a:lnTo>
                    <a:pt x="135952" y="494"/>
                  </a:lnTo>
                  <a:lnTo>
                    <a:pt x="181271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411077" y="6545538"/>
              <a:ext cx="130175" cy="70485"/>
            </a:xfrm>
            <a:custGeom>
              <a:avLst/>
              <a:gdLst/>
              <a:ahLst/>
              <a:cxnLst/>
              <a:rect l="l" t="t" r="r" b="b"/>
              <a:pathLst>
                <a:path w="130175" h="70484">
                  <a:moveTo>
                    <a:pt x="0" y="70332"/>
                  </a:moveTo>
                  <a:lnTo>
                    <a:pt x="32439" y="52754"/>
                  </a:lnTo>
                  <a:lnTo>
                    <a:pt x="64877" y="35170"/>
                  </a:lnTo>
                  <a:lnTo>
                    <a:pt x="97315" y="17584"/>
                  </a:lnTo>
                  <a:lnTo>
                    <a:pt x="129755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568573" y="6504934"/>
              <a:ext cx="53975" cy="87630"/>
            </a:xfrm>
            <a:custGeom>
              <a:avLst/>
              <a:gdLst/>
              <a:ahLst/>
              <a:cxnLst/>
              <a:rect l="l" t="t" r="r" b="b"/>
              <a:pathLst>
                <a:path w="53975" h="87629">
                  <a:moveTo>
                    <a:pt x="53485" y="0"/>
                  </a:moveTo>
                  <a:lnTo>
                    <a:pt x="40111" y="21787"/>
                  </a:lnTo>
                  <a:lnTo>
                    <a:pt x="26738" y="43579"/>
                  </a:lnTo>
                  <a:lnTo>
                    <a:pt x="13367" y="65371"/>
                  </a:lnTo>
                  <a:lnTo>
                    <a:pt x="0" y="87159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212536" y="6688406"/>
              <a:ext cx="335915" cy="98425"/>
            </a:xfrm>
            <a:custGeom>
              <a:avLst/>
              <a:gdLst/>
              <a:ahLst/>
              <a:cxnLst/>
              <a:rect l="l" t="t" r="r" b="b"/>
              <a:pathLst>
                <a:path w="335915" h="98425">
                  <a:moveTo>
                    <a:pt x="335790" y="760"/>
                  </a:moveTo>
                  <a:lnTo>
                    <a:pt x="256937" y="2290"/>
                  </a:lnTo>
                  <a:lnTo>
                    <a:pt x="207697" y="9264"/>
                  </a:lnTo>
                  <a:lnTo>
                    <a:pt x="153534" y="22550"/>
                  </a:lnTo>
                  <a:lnTo>
                    <a:pt x="105165" y="39778"/>
                  </a:lnTo>
                  <a:lnTo>
                    <a:pt x="63381" y="59160"/>
                  </a:lnTo>
                  <a:lnTo>
                    <a:pt x="28290" y="79059"/>
                  </a:lnTo>
                  <a:lnTo>
                    <a:pt x="0" y="97836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256120" y="6724837"/>
              <a:ext cx="212090" cy="17145"/>
            </a:xfrm>
            <a:custGeom>
              <a:avLst/>
              <a:gdLst/>
              <a:ahLst/>
              <a:cxnLst/>
              <a:rect l="l" t="t" r="r" b="b"/>
              <a:pathLst>
                <a:path w="212090" h="17145">
                  <a:moveTo>
                    <a:pt x="211972" y="16826"/>
                  </a:moveTo>
                  <a:lnTo>
                    <a:pt x="158979" y="12619"/>
                  </a:lnTo>
                  <a:lnTo>
                    <a:pt x="105986" y="8413"/>
                  </a:lnTo>
                  <a:lnTo>
                    <a:pt x="52993" y="4207"/>
                  </a:lnTo>
                  <a:lnTo>
                    <a:pt x="0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8228" y="6806109"/>
              <a:ext cx="271279" cy="248502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12097870" y="7962985"/>
              <a:ext cx="421005" cy="149860"/>
            </a:xfrm>
            <a:custGeom>
              <a:avLst/>
              <a:gdLst/>
              <a:ahLst/>
              <a:cxnLst/>
              <a:rect l="l" t="t" r="r" b="b"/>
              <a:pathLst>
                <a:path w="421004" h="149859">
                  <a:moveTo>
                    <a:pt x="0" y="0"/>
                  </a:moveTo>
                  <a:lnTo>
                    <a:pt x="43662" y="46312"/>
                  </a:lnTo>
                  <a:lnTo>
                    <a:pt x="74917" y="71844"/>
                  </a:lnTo>
                  <a:lnTo>
                    <a:pt x="112918" y="96583"/>
                  </a:lnTo>
                  <a:lnTo>
                    <a:pt x="167990" y="122392"/>
                  </a:lnTo>
                  <a:lnTo>
                    <a:pt x="213954" y="136845"/>
                  </a:lnTo>
                  <a:lnTo>
                    <a:pt x="270410" y="147094"/>
                  </a:lnTo>
                  <a:lnTo>
                    <a:pt x="315816" y="149671"/>
                  </a:lnTo>
                  <a:lnTo>
                    <a:pt x="356439" y="147790"/>
                  </a:lnTo>
                  <a:lnTo>
                    <a:pt x="391565" y="142961"/>
                  </a:lnTo>
                  <a:lnTo>
                    <a:pt x="420479" y="136697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2270221" y="8041122"/>
              <a:ext cx="328930" cy="69215"/>
            </a:xfrm>
            <a:custGeom>
              <a:avLst/>
              <a:gdLst/>
              <a:ahLst/>
              <a:cxnLst/>
              <a:rect l="l" t="t" r="r" b="b"/>
              <a:pathLst>
                <a:path w="328929" h="69215">
                  <a:moveTo>
                    <a:pt x="0" y="68956"/>
                  </a:moveTo>
                  <a:lnTo>
                    <a:pt x="66136" y="38691"/>
                  </a:lnTo>
                  <a:lnTo>
                    <a:pt x="107652" y="24488"/>
                  </a:lnTo>
                  <a:lnTo>
                    <a:pt x="154529" y="12486"/>
                  </a:lnTo>
                  <a:lnTo>
                    <a:pt x="205481" y="4009"/>
                  </a:lnTo>
                  <a:lnTo>
                    <a:pt x="251958" y="243"/>
                  </a:lnTo>
                  <a:lnTo>
                    <a:pt x="293176" y="0"/>
                  </a:lnTo>
                  <a:lnTo>
                    <a:pt x="328356" y="2088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2369766" y="7967448"/>
              <a:ext cx="294640" cy="163830"/>
            </a:xfrm>
            <a:custGeom>
              <a:avLst/>
              <a:gdLst/>
              <a:ahLst/>
              <a:cxnLst/>
              <a:rect l="l" t="t" r="r" b="b"/>
              <a:pathLst>
                <a:path w="294640" h="163829">
                  <a:moveTo>
                    <a:pt x="0" y="163429"/>
                  </a:moveTo>
                  <a:lnTo>
                    <a:pt x="38248" y="148694"/>
                  </a:lnTo>
                  <a:lnTo>
                    <a:pt x="78993" y="131095"/>
                  </a:lnTo>
                  <a:lnTo>
                    <a:pt x="121845" y="110347"/>
                  </a:lnTo>
                  <a:lnTo>
                    <a:pt x="166413" y="86164"/>
                  </a:lnTo>
                  <a:lnTo>
                    <a:pt x="202381" y="64580"/>
                  </a:lnTo>
                  <a:lnTo>
                    <a:pt x="235649" y="42835"/>
                  </a:lnTo>
                  <a:lnTo>
                    <a:pt x="266244" y="21212"/>
                  </a:lnTo>
                  <a:lnTo>
                    <a:pt x="294189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2724374" y="7903555"/>
              <a:ext cx="173355" cy="34290"/>
            </a:xfrm>
            <a:custGeom>
              <a:avLst/>
              <a:gdLst/>
              <a:ahLst/>
              <a:cxnLst/>
              <a:rect l="l" t="t" r="r" b="b"/>
              <a:pathLst>
                <a:path w="173354" h="34290">
                  <a:moveTo>
                    <a:pt x="172853" y="0"/>
                  </a:moveTo>
                  <a:lnTo>
                    <a:pt x="126055" y="20988"/>
                  </a:lnTo>
                  <a:lnTo>
                    <a:pt x="73795" y="32368"/>
                  </a:lnTo>
                  <a:lnTo>
                    <a:pt x="44869" y="33856"/>
                  </a:lnTo>
                  <a:lnTo>
                    <a:pt x="20004" y="32530"/>
                  </a:lnTo>
                  <a:lnTo>
                    <a:pt x="0" y="29716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2666931" y="7900642"/>
              <a:ext cx="230504" cy="47625"/>
            </a:xfrm>
            <a:custGeom>
              <a:avLst/>
              <a:gdLst/>
              <a:ahLst/>
              <a:cxnLst/>
              <a:rect l="l" t="t" r="r" b="b"/>
              <a:pathLst>
                <a:path w="230504" h="47625">
                  <a:moveTo>
                    <a:pt x="230296" y="47485"/>
                  </a:moveTo>
                  <a:lnTo>
                    <a:pt x="197276" y="24618"/>
                  </a:lnTo>
                  <a:lnTo>
                    <a:pt x="144121" y="4397"/>
                  </a:lnTo>
                  <a:lnTo>
                    <a:pt x="93805" y="0"/>
                  </a:lnTo>
                  <a:lnTo>
                    <a:pt x="51304" y="6339"/>
                  </a:lnTo>
                  <a:lnTo>
                    <a:pt x="19182" y="17281"/>
                  </a:lnTo>
                  <a:lnTo>
                    <a:pt x="0" y="26689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873514" y="7890180"/>
              <a:ext cx="171450" cy="53975"/>
            </a:xfrm>
            <a:custGeom>
              <a:avLst/>
              <a:gdLst/>
              <a:ahLst/>
              <a:cxnLst/>
              <a:rect l="l" t="t" r="r" b="b"/>
              <a:pathLst>
                <a:path w="171450" h="53975">
                  <a:moveTo>
                    <a:pt x="0" y="0"/>
                  </a:moveTo>
                  <a:lnTo>
                    <a:pt x="45283" y="11041"/>
                  </a:lnTo>
                  <a:lnTo>
                    <a:pt x="93599" y="25255"/>
                  </a:lnTo>
                  <a:lnTo>
                    <a:pt x="133790" y="39072"/>
                  </a:lnTo>
                  <a:lnTo>
                    <a:pt x="152720" y="46226"/>
                  </a:lnTo>
                  <a:lnTo>
                    <a:pt x="170863" y="5348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909179" y="7900580"/>
              <a:ext cx="167005" cy="40640"/>
            </a:xfrm>
            <a:custGeom>
              <a:avLst/>
              <a:gdLst/>
              <a:ahLst/>
              <a:cxnLst/>
              <a:rect l="l" t="t" r="r" b="b"/>
              <a:pathLst>
                <a:path w="167004" h="40640">
                  <a:moveTo>
                    <a:pt x="0" y="40113"/>
                  </a:moveTo>
                  <a:lnTo>
                    <a:pt x="41600" y="30089"/>
                  </a:lnTo>
                  <a:lnTo>
                    <a:pt x="83202" y="20060"/>
                  </a:lnTo>
                  <a:lnTo>
                    <a:pt x="124807" y="10029"/>
                  </a:lnTo>
                  <a:lnTo>
                    <a:pt x="166413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729138" y="7378282"/>
              <a:ext cx="173355" cy="34290"/>
            </a:xfrm>
            <a:custGeom>
              <a:avLst/>
              <a:gdLst/>
              <a:ahLst/>
              <a:cxnLst/>
              <a:rect l="l" t="t" r="r" b="b"/>
              <a:pathLst>
                <a:path w="173354" h="34290">
                  <a:moveTo>
                    <a:pt x="172842" y="0"/>
                  </a:moveTo>
                  <a:lnTo>
                    <a:pt x="126053" y="20992"/>
                  </a:lnTo>
                  <a:lnTo>
                    <a:pt x="73794" y="32377"/>
                  </a:lnTo>
                  <a:lnTo>
                    <a:pt x="44865" y="33861"/>
                  </a:lnTo>
                  <a:lnTo>
                    <a:pt x="20000" y="32532"/>
                  </a:lnTo>
                  <a:lnTo>
                    <a:pt x="0" y="29716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671695" y="7375370"/>
              <a:ext cx="230504" cy="47625"/>
            </a:xfrm>
            <a:custGeom>
              <a:avLst/>
              <a:gdLst/>
              <a:ahLst/>
              <a:cxnLst/>
              <a:rect l="l" t="t" r="r" b="b"/>
              <a:pathLst>
                <a:path w="230504" h="47625">
                  <a:moveTo>
                    <a:pt x="230286" y="47485"/>
                  </a:moveTo>
                  <a:lnTo>
                    <a:pt x="197271" y="24618"/>
                  </a:lnTo>
                  <a:lnTo>
                    <a:pt x="144121" y="4397"/>
                  </a:lnTo>
                  <a:lnTo>
                    <a:pt x="93800" y="0"/>
                  </a:lnTo>
                  <a:lnTo>
                    <a:pt x="51300" y="6339"/>
                  </a:lnTo>
                  <a:lnTo>
                    <a:pt x="19180" y="17281"/>
                  </a:lnTo>
                  <a:lnTo>
                    <a:pt x="0" y="26689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878279" y="7364907"/>
              <a:ext cx="171450" cy="53975"/>
            </a:xfrm>
            <a:custGeom>
              <a:avLst/>
              <a:gdLst/>
              <a:ahLst/>
              <a:cxnLst/>
              <a:rect l="l" t="t" r="r" b="b"/>
              <a:pathLst>
                <a:path w="171450" h="53975">
                  <a:moveTo>
                    <a:pt x="0" y="0"/>
                  </a:moveTo>
                  <a:lnTo>
                    <a:pt x="45280" y="11046"/>
                  </a:lnTo>
                  <a:lnTo>
                    <a:pt x="93599" y="25266"/>
                  </a:lnTo>
                  <a:lnTo>
                    <a:pt x="133790" y="39073"/>
                  </a:lnTo>
                  <a:lnTo>
                    <a:pt x="152720" y="46226"/>
                  </a:lnTo>
                  <a:lnTo>
                    <a:pt x="170863" y="53485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1913934" y="7375317"/>
              <a:ext cx="167005" cy="40640"/>
            </a:xfrm>
            <a:custGeom>
              <a:avLst/>
              <a:gdLst/>
              <a:ahLst/>
              <a:cxnLst/>
              <a:rect l="l" t="t" r="r" b="b"/>
              <a:pathLst>
                <a:path w="167004" h="40640">
                  <a:moveTo>
                    <a:pt x="0" y="40113"/>
                  </a:moveTo>
                  <a:lnTo>
                    <a:pt x="41605" y="30083"/>
                  </a:lnTo>
                  <a:lnTo>
                    <a:pt x="83210" y="20053"/>
                  </a:lnTo>
                  <a:lnTo>
                    <a:pt x="124813" y="10024"/>
                  </a:lnTo>
                  <a:lnTo>
                    <a:pt x="166413" y="0"/>
                  </a:lnTo>
                </a:path>
              </a:pathLst>
            </a:custGeom>
            <a:ln w="5821">
              <a:solidFill>
                <a:srgbClr val="395F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265762" y="5077586"/>
              <a:ext cx="435609" cy="618490"/>
            </a:xfrm>
            <a:custGeom>
              <a:avLst/>
              <a:gdLst/>
              <a:ahLst/>
              <a:cxnLst/>
              <a:rect l="l" t="t" r="r" b="b"/>
              <a:pathLst>
                <a:path w="435609" h="618489">
                  <a:moveTo>
                    <a:pt x="0" y="0"/>
                  </a:moveTo>
                  <a:lnTo>
                    <a:pt x="11708" y="88623"/>
                  </a:lnTo>
                  <a:lnTo>
                    <a:pt x="25133" y="139585"/>
                  </a:lnTo>
                  <a:lnTo>
                    <a:pt x="42829" y="188544"/>
                  </a:lnTo>
                  <a:lnTo>
                    <a:pt x="64377" y="235496"/>
                  </a:lnTo>
                  <a:lnTo>
                    <a:pt x="89357" y="280437"/>
                  </a:lnTo>
                  <a:lnTo>
                    <a:pt x="117349" y="323360"/>
                  </a:lnTo>
                  <a:lnTo>
                    <a:pt x="147933" y="364260"/>
                  </a:lnTo>
                  <a:lnTo>
                    <a:pt x="180690" y="403134"/>
                  </a:lnTo>
                  <a:lnTo>
                    <a:pt x="215200" y="439977"/>
                  </a:lnTo>
                  <a:lnTo>
                    <a:pt x="251043" y="474782"/>
                  </a:lnTo>
                  <a:lnTo>
                    <a:pt x="287800" y="507546"/>
                  </a:lnTo>
                  <a:lnTo>
                    <a:pt x="325050" y="538263"/>
                  </a:lnTo>
                  <a:lnTo>
                    <a:pt x="362375" y="566928"/>
                  </a:lnTo>
                  <a:lnTo>
                    <a:pt x="399354" y="593538"/>
                  </a:lnTo>
                  <a:lnTo>
                    <a:pt x="435567" y="618085"/>
                  </a:lnTo>
                </a:path>
              </a:pathLst>
            </a:custGeom>
            <a:ln w="17454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64741" y="7296958"/>
              <a:ext cx="105319" cy="8486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0806" y="7486783"/>
              <a:ext cx="113933" cy="98521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563482" y="7462270"/>
              <a:ext cx="549910" cy="661670"/>
            </a:xfrm>
            <a:custGeom>
              <a:avLst/>
              <a:gdLst/>
              <a:ahLst/>
              <a:cxnLst/>
              <a:rect l="l" t="t" r="r" b="b"/>
              <a:pathLst>
                <a:path w="549910" h="661670">
                  <a:moveTo>
                    <a:pt x="549710" y="661184"/>
                  </a:moveTo>
                  <a:lnTo>
                    <a:pt x="473793" y="600763"/>
                  </a:lnTo>
                  <a:lnTo>
                    <a:pt x="408580" y="546961"/>
                  </a:lnTo>
                  <a:lnTo>
                    <a:pt x="353411" y="499409"/>
                  </a:lnTo>
                  <a:lnTo>
                    <a:pt x="307627" y="457737"/>
                  </a:lnTo>
                  <a:lnTo>
                    <a:pt x="270569" y="421577"/>
                  </a:lnTo>
                  <a:lnTo>
                    <a:pt x="241579" y="390559"/>
                  </a:lnTo>
                  <a:lnTo>
                    <a:pt x="205164" y="342476"/>
                  </a:lnTo>
                  <a:lnTo>
                    <a:pt x="192596" y="303133"/>
                  </a:lnTo>
                  <a:lnTo>
                    <a:pt x="190516" y="290866"/>
                  </a:lnTo>
                  <a:lnTo>
                    <a:pt x="159722" y="250085"/>
                  </a:lnTo>
                  <a:lnTo>
                    <a:pt x="122040" y="240705"/>
                  </a:lnTo>
                  <a:lnTo>
                    <a:pt x="99514" y="234757"/>
                  </a:lnTo>
                  <a:lnTo>
                    <a:pt x="45987" y="201056"/>
                  </a:lnTo>
                  <a:lnTo>
                    <a:pt x="14825" y="160476"/>
                  </a:lnTo>
                  <a:lnTo>
                    <a:pt x="0" y="107335"/>
                  </a:lnTo>
                  <a:lnTo>
                    <a:pt x="4098" y="57695"/>
                  </a:lnTo>
                  <a:lnTo>
                    <a:pt x="16159" y="19327"/>
                  </a:lnTo>
                  <a:lnTo>
                    <a:pt x="25223" y="0"/>
                  </a:lnTo>
                </a:path>
              </a:pathLst>
            </a:custGeom>
            <a:ln w="17454">
              <a:solidFill>
                <a:srgbClr val="B38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538339" y="4242718"/>
              <a:ext cx="1585595" cy="779145"/>
            </a:xfrm>
            <a:custGeom>
              <a:avLst/>
              <a:gdLst/>
              <a:ahLst/>
              <a:cxnLst/>
              <a:rect l="l" t="t" r="r" b="b"/>
              <a:pathLst>
                <a:path w="1585594" h="779145">
                  <a:moveTo>
                    <a:pt x="1585218" y="0"/>
                  </a:moveTo>
                  <a:lnTo>
                    <a:pt x="0" y="0"/>
                  </a:lnTo>
                  <a:lnTo>
                    <a:pt x="0" y="778855"/>
                  </a:lnTo>
                  <a:lnTo>
                    <a:pt x="1585218" y="778855"/>
                  </a:lnTo>
                  <a:lnTo>
                    <a:pt x="1585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11605067" y="4208175"/>
            <a:ext cx="150304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Microtubule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focal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adhesion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interactions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3766984" y="8818270"/>
            <a:ext cx="2714625" cy="1081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4099"/>
              </a:lnSpc>
              <a:spcBef>
                <a:spcPts val="90"/>
              </a:spcBef>
            </a:pPr>
            <a:r>
              <a:rPr sz="950" u="sng" spc="1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 </a:t>
            </a:r>
            <a:r>
              <a:rPr sz="9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1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: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Proteins that form the cytoskeleton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(actin, microtubules, and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intermediate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filaments) </a:t>
            </a:r>
            <a:r>
              <a:rPr sz="950" spc="-25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 their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physical interactions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form dynamic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organizational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structures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inside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 the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cell.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Figure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adapted from </a:t>
            </a:r>
            <a:r>
              <a:rPr sz="950" spc="-40" dirty="0">
                <a:solidFill>
                  <a:srgbClr val="757575"/>
                </a:solidFill>
                <a:latin typeface="Arial MT"/>
                <a:cs typeface="Arial MT"/>
              </a:rPr>
              <a:t>T.</a:t>
            </a:r>
            <a:r>
              <a:rPr sz="950" spc="18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Hohmann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 </a:t>
            </a:r>
            <a:r>
              <a:rPr sz="950" spc="-40" dirty="0">
                <a:solidFill>
                  <a:srgbClr val="757575"/>
                </a:solidFill>
                <a:latin typeface="Arial MT"/>
                <a:cs typeface="Arial MT"/>
              </a:rPr>
              <a:t>F.</a:t>
            </a:r>
            <a:r>
              <a:rPr sz="950" spc="18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Dehghani,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“The</a:t>
            </a:r>
            <a:r>
              <a:rPr sz="950" spc="-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cytoskeleton—a</a:t>
            </a:r>
            <a:r>
              <a:rPr sz="950" spc="-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complex</a:t>
            </a:r>
            <a:r>
              <a:rPr sz="950" spc="-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interacting</a:t>
            </a:r>
            <a:r>
              <a:rPr sz="950" spc="-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mesh- </a:t>
            </a:r>
            <a:r>
              <a:rPr sz="950" spc="-25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work,”</a:t>
            </a:r>
            <a:r>
              <a:rPr sz="950" spc="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Cells,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vol.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8, no. 4, 2019.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3791500" y="2666538"/>
            <a:ext cx="6546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Legend</a:t>
            </a:r>
            <a:endParaRPr sz="1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0443" y="1038816"/>
            <a:ext cx="15833725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95" dirty="0"/>
              <a:t>BIOLOGICAL</a:t>
            </a:r>
            <a:r>
              <a:rPr spc="-420" dirty="0"/>
              <a:t> </a:t>
            </a:r>
            <a:r>
              <a:rPr spc="-30" dirty="0"/>
              <a:t>BACKGROUND</a:t>
            </a:r>
            <a:r>
              <a:rPr spc="-415" dirty="0"/>
              <a:t> </a:t>
            </a:r>
            <a:r>
              <a:rPr spc="-290" dirty="0"/>
              <a:t>-</a:t>
            </a:r>
            <a:r>
              <a:rPr spc="-420" dirty="0"/>
              <a:t> </a:t>
            </a:r>
            <a:r>
              <a:rPr spc="-120" dirty="0">
                <a:solidFill>
                  <a:srgbClr val="666666"/>
                </a:solidFill>
              </a:rPr>
              <a:t>CYTOSKELETON</a:t>
            </a:r>
            <a:r>
              <a:rPr spc="-415" dirty="0">
                <a:solidFill>
                  <a:srgbClr val="666666"/>
                </a:solidFill>
              </a:rPr>
              <a:t> </a:t>
            </a:r>
            <a:r>
              <a:rPr spc="-75" dirty="0">
                <a:solidFill>
                  <a:srgbClr val="666666"/>
                </a:solidFill>
              </a:rPr>
              <a:t>ORGANIZATION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52051" y="2550399"/>
            <a:ext cx="3607435" cy="2818765"/>
            <a:chOff x="2252051" y="2550399"/>
            <a:chExt cx="3607435" cy="2818765"/>
          </a:xfrm>
        </p:grpSpPr>
        <p:sp>
          <p:nvSpPr>
            <p:cNvPr id="4" name="object 4"/>
            <p:cNvSpPr/>
            <p:nvPr/>
          </p:nvSpPr>
          <p:spPr>
            <a:xfrm>
              <a:off x="2262930" y="2561279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915087" y="0"/>
                  </a:moveTo>
                  <a:lnTo>
                    <a:pt x="866537" y="1349"/>
                  </a:lnTo>
                  <a:lnTo>
                    <a:pt x="821608" y="6372"/>
                  </a:lnTo>
                  <a:lnTo>
                    <a:pt x="775852" y="15618"/>
                  </a:lnTo>
                  <a:lnTo>
                    <a:pt x="729153" y="28512"/>
                  </a:lnTo>
                  <a:lnTo>
                    <a:pt x="681788" y="44773"/>
                  </a:lnTo>
                  <a:lnTo>
                    <a:pt x="634035" y="64119"/>
                  </a:lnTo>
                  <a:lnTo>
                    <a:pt x="586174" y="86267"/>
                  </a:lnTo>
                  <a:lnTo>
                    <a:pt x="538483" y="110937"/>
                  </a:lnTo>
                  <a:lnTo>
                    <a:pt x="491239" y="137846"/>
                  </a:lnTo>
                  <a:lnTo>
                    <a:pt x="444721" y="166712"/>
                  </a:lnTo>
                  <a:lnTo>
                    <a:pt x="399207" y="197253"/>
                  </a:lnTo>
                  <a:lnTo>
                    <a:pt x="354976" y="229187"/>
                  </a:lnTo>
                  <a:lnTo>
                    <a:pt x="312306" y="262233"/>
                  </a:lnTo>
                  <a:lnTo>
                    <a:pt x="271475" y="296109"/>
                  </a:lnTo>
                  <a:lnTo>
                    <a:pt x="232761" y="330532"/>
                  </a:lnTo>
                  <a:lnTo>
                    <a:pt x="196444" y="365221"/>
                  </a:lnTo>
                  <a:lnTo>
                    <a:pt x="162800" y="399894"/>
                  </a:lnTo>
                  <a:lnTo>
                    <a:pt x="132109" y="434269"/>
                  </a:lnTo>
                  <a:lnTo>
                    <a:pt x="104648" y="468063"/>
                  </a:lnTo>
                  <a:lnTo>
                    <a:pt x="80696" y="500996"/>
                  </a:lnTo>
                  <a:lnTo>
                    <a:pt x="38550" y="574421"/>
                  </a:lnTo>
                  <a:lnTo>
                    <a:pt x="21767" y="615137"/>
                  </a:lnTo>
                  <a:lnTo>
                    <a:pt x="9921" y="655365"/>
                  </a:lnTo>
                  <a:lnTo>
                    <a:pt x="2753" y="695537"/>
                  </a:lnTo>
                  <a:lnTo>
                    <a:pt x="0" y="736084"/>
                  </a:lnTo>
                  <a:lnTo>
                    <a:pt x="1401" y="777438"/>
                  </a:lnTo>
                  <a:lnTo>
                    <a:pt x="6697" y="820029"/>
                  </a:lnTo>
                  <a:lnTo>
                    <a:pt x="15626" y="864290"/>
                  </a:lnTo>
                  <a:lnTo>
                    <a:pt x="27927" y="910653"/>
                  </a:lnTo>
                  <a:lnTo>
                    <a:pt x="43340" y="959547"/>
                  </a:lnTo>
                  <a:lnTo>
                    <a:pt x="61603" y="1011406"/>
                  </a:lnTo>
                  <a:lnTo>
                    <a:pt x="82456" y="1066660"/>
                  </a:lnTo>
                  <a:lnTo>
                    <a:pt x="105637" y="1125741"/>
                  </a:lnTo>
                  <a:lnTo>
                    <a:pt x="130886" y="1189080"/>
                  </a:lnTo>
                  <a:lnTo>
                    <a:pt x="144234" y="1223006"/>
                  </a:lnTo>
                  <a:lnTo>
                    <a:pt x="158103" y="1259060"/>
                  </a:lnTo>
                  <a:lnTo>
                    <a:pt x="203112" y="1378232"/>
                  </a:lnTo>
                  <a:lnTo>
                    <a:pt x="236238" y="1465107"/>
                  </a:lnTo>
                  <a:lnTo>
                    <a:pt x="253821" y="1510248"/>
                  </a:lnTo>
                  <a:lnTo>
                    <a:pt x="272123" y="1556292"/>
                  </a:lnTo>
                  <a:lnTo>
                    <a:pt x="291172" y="1603063"/>
                  </a:lnTo>
                  <a:lnTo>
                    <a:pt x="310995" y="1650386"/>
                  </a:lnTo>
                  <a:lnTo>
                    <a:pt x="331622" y="1698087"/>
                  </a:lnTo>
                  <a:lnTo>
                    <a:pt x="353081" y="1745990"/>
                  </a:lnTo>
                  <a:lnTo>
                    <a:pt x="375399" y="1793921"/>
                  </a:lnTo>
                  <a:lnTo>
                    <a:pt x="398606" y="1841705"/>
                  </a:lnTo>
                  <a:lnTo>
                    <a:pt x="422730" y="1889167"/>
                  </a:lnTo>
                  <a:lnTo>
                    <a:pt x="447798" y="1936131"/>
                  </a:lnTo>
                  <a:lnTo>
                    <a:pt x="473839" y="1982424"/>
                  </a:lnTo>
                  <a:lnTo>
                    <a:pt x="500883" y="2027869"/>
                  </a:lnTo>
                  <a:lnTo>
                    <a:pt x="528956" y="2072293"/>
                  </a:lnTo>
                  <a:lnTo>
                    <a:pt x="558087" y="2115520"/>
                  </a:lnTo>
                  <a:lnTo>
                    <a:pt x="588305" y="2157375"/>
                  </a:lnTo>
                  <a:lnTo>
                    <a:pt x="619638" y="2197683"/>
                  </a:lnTo>
                  <a:lnTo>
                    <a:pt x="652114" y="2236270"/>
                  </a:lnTo>
                  <a:lnTo>
                    <a:pt x="685762" y="2272960"/>
                  </a:lnTo>
                  <a:lnTo>
                    <a:pt x="720609" y="2307579"/>
                  </a:lnTo>
                  <a:lnTo>
                    <a:pt x="756685" y="2339951"/>
                  </a:lnTo>
                  <a:lnTo>
                    <a:pt x="794017" y="2369902"/>
                  </a:lnTo>
                  <a:lnTo>
                    <a:pt x="829241" y="2395524"/>
                  </a:lnTo>
                  <a:lnTo>
                    <a:pt x="866249" y="2420562"/>
                  </a:lnTo>
                  <a:lnTo>
                    <a:pt x="904941" y="2444993"/>
                  </a:lnTo>
                  <a:lnTo>
                    <a:pt x="945214" y="2468797"/>
                  </a:lnTo>
                  <a:lnTo>
                    <a:pt x="986966" y="2491951"/>
                  </a:lnTo>
                  <a:lnTo>
                    <a:pt x="1030095" y="2514434"/>
                  </a:lnTo>
                  <a:lnTo>
                    <a:pt x="1074498" y="2536224"/>
                  </a:lnTo>
                  <a:lnTo>
                    <a:pt x="1120075" y="2557301"/>
                  </a:lnTo>
                  <a:lnTo>
                    <a:pt x="1166722" y="2577641"/>
                  </a:lnTo>
                  <a:lnTo>
                    <a:pt x="1214338" y="2597224"/>
                  </a:lnTo>
                  <a:lnTo>
                    <a:pt x="1262820" y="2616028"/>
                  </a:lnTo>
                  <a:lnTo>
                    <a:pt x="1312067" y="2634032"/>
                  </a:lnTo>
                  <a:lnTo>
                    <a:pt x="1361977" y="2651214"/>
                  </a:lnTo>
                  <a:lnTo>
                    <a:pt x="1412446" y="2667552"/>
                  </a:lnTo>
                  <a:lnTo>
                    <a:pt x="1463374" y="2683024"/>
                  </a:lnTo>
                  <a:lnTo>
                    <a:pt x="1514658" y="2697610"/>
                  </a:lnTo>
                  <a:lnTo>
                    <a:pt x="1566196" y="2711287"/>
                  </a:lnTo>
                  <a:lnTo>
                    <a:pt x="1617886" y="2724034"/>
                  </a:lnTo>
                  <a:lnTo>
                    <a:pt x="1669626" y="2735830"/>
                  </a:lnTo>
                  <a:lnTo>
                    <a:pt x="1721314" y="2746652"/>
                  </a:lnTo>
                  <a:lnTo>
                    <a:pt x="1772847" y="2756480"/>
                  </a:lnTo>
                  <a:lnTo>
                    <a:pt x="1824125" y="2765291"/>
                  </a:lnTo>
                  <a:lnTo>
                    <a:pt x="1875043" y="2773064"/>
                  </a:lnTo>
                  <a:lnTo>
                    <a:pt x="1925502" y="2779778"/>
                  </a:lnTo>
                  <a:lnTo>
                    <a:pt x="1975397" y="2785410"/>
                  </a:lnTo>
                  <a:lnTo>
                    <a:pt x="2024628" y="2789940"/>
                  </a:lnTo>
                  <a:lnTo>
                    <a:pt x="2073092" y="2793346"/>
                  </a:lnTo>
                  <a:lnTo>
                    <a:pt x="2120688" y="2795605"/>
                  </a:lnTo>
                  <a:lnTo>
                    <a:pt x="2167312" y="2796697"/>
                  </a:lnTo>
                  <a:lnTo>
                    <a:pt x="2212864" y="2796600"/>
                  </a:lnTo>
                  <a:lnTo>
                    <a:pt x="2257240" y="2795292"/>
                  </a:lnTo>
                  <a:lnTo>
                    <a:pt x="2306282" y="2792276"/>
                  </a:lnTo>
                  <a:lnTo>
                    <a:pt x="2356416" y="2787518"/>
                  </a:lnTo>
                  <a:lnTo>
                    <a:pt x="2407478" y="2781078"/>
                  </a:lnTo>
                  <a:lnTo>
                    <a:pt x="2459304" y="2773017"/>
                  </a:lnTo>
                  <a:lnTo>
                    <a:pt x="2511730" y="2763395"/>
                  </a:lnTo>
                  <a:lnTo>
                    <a:pt x="2564594" y="2752274"/>
                  </a:lnTo>
                  <a:lnTo>
                    <a:pt x="2617730" y="2739714"/>
                  </a:lnTo>
                  <a:lnTo>
                    <a:pt x="2670976" y="2725775"/>
                  </a:lnTo>
                  <a:lnTo>
                    <a:pt x="2724168" y="2710518"/>
                  </a:lnTo>
                  <a:lnTo>
                    <a:pt x="2777142" y="2694005"/>
                  </a:lnTo>
                  <a:lnTo>
                    <a:pt x="2829734" y="2676294"/>
                  </a:lnTo>
                  <a:lnTo>
                    <a:pt x="2881781" y="2657447"/>
                  </a:lnTo>
                  <a:lnTo>
                    <a:pt x="2933119" y="2637525"/>
                  </a:lnTo>
                  <a:lnTo>
                    <a:pt x="2983584" y="2616588"/>
                  </a:lnTo>
                  <a:lnTo>
                    <a:pt x="3033013" y="2594698"/>
                  </a:lnTo>
                  <a:lnTo>
                    <a:pt x="3081241" y="2571913"/>
                  </a:lnTo>
                  <a:lnTo>
                    <a:pt x="3128106" y="2548296"/>
                  </a:lnTo>
                  <a:lnTo>
                    <a:pt x="3173443" y="2523906"/>
                  </a:lnTo>
                  <a:lnTo>
                    <a:pt x="3217089" y="2498804"/>
                  </a:lnTo>
                  <a:lnTo>
                    <a:pt x="3258880" y="2473052"/>
                  </a:lnTo>
                  <a:lnTo>
                    <a:pt x="3298652" y="2446709"/>
                  </a:lnTo>
                  <a:lnTo>
                    <a:pt x="3336242" y="2419836"/>
                  </a:lnTo>
                  <a:lnTo>
                    <a:pt x="3371485" y="2392495"/>
                  </a:lnTo>
                  <a:lnTo>
                    <a:pt x="3404219" y="2364744"/>
                  </a:lnTo>
                  <a:lnTo>
                    <a:pt x="3434280" y="2336646"/>
                  </a:lnTo>
                  <a:lnTo>
                    <a:pt x="3461503" y="2308260"/>
                  </a:lnTo>
                  <a:lnTo>
                    <a:pt x="3506783" y="2250869"/>
                  </a:lnTo>
                  <a:lnTo>
                    <a:pt x="3527659" y="2215790"/>
                  </a:lnTo>
                  <a:lnTo>
                    <a:pt x="3545072" y="2178018"/>
                  </a:lnTo>
                  <a:lnTo>
                    <a:pt x="3559166" y="2137805"/>
                  </a:lnTo>
                  <a:lnTo>
                    <a:pt x="3570087" y="2095407"/>
                  </a:lnTo>
                  <a:lnTo>
                    <a:pt x="3577977" y="2051077"/>
                  </a:lnTo>
                  <a:lnTo>
                    <a:pt x="3582983" y="2005071"/>
                  </a:lnTo>
                  <a:lnTo>
                    <a:pt x="3585249" y="1957643"/>
                  </a:lnTo>
                  <a:lnTo>
                    <a:pt x="3584920" y="1909046"/>
                  </a:lnTo>
                  <a:lnTo>
                    <a:pt x="3582141" y="1859536"/>
                  </a:lnTo>
                  <a:lnTo>
                    <a:pt x="3577055" y="1809366"/>
                  </a:lnTo>
                  <a:lnTo>
                    <a:pt x="3569809" y="1758792"/>
                  </a:lnTo>
                  <a:lnTo>
                    <a:pt x="3560546" y="1708066"/>
                  </a:lnTo>
                  <a:lnTo>
                    <a:pt x="3549411" y="1657445"/>
                  </a:lnTo>
                  <a:lnTo>
                    <a:pt x="3536550" y="1607182"/>
                  </a:lnTo>
                  <a:lnTo>
                    <a:pt x="3522106" y="1557531"/>
                  </a:lnTo>
                  <a:lnTo>
                    <a:pt x="3506225" y="1508746"/>
                  </a:lnTo>
                  <a:lnTo>
                    <a:pt x="3489050" y="1461083"/>
                  </a:lnTo>
                  <a:lnTo>
                    <a:pt x="3470728" y="1414796"/>
                  </a:lnTo>
                  <a:lnTo>
                    <a:pt x="3451403" y="1370138"/>
                  </a:lnTo>
                  <a:lnTo>
                    <a:pt x="3431218" y="1327365"/>
                  </a:lnTo>
                  <a:lnTo>
                    <a:pt x="3410320" y="1286730"/>
                  </a:lnTo>
                  <a:lnTo>
                    <a:pt x="3388852" y="1248488"/>
                  </a:lnTo>
                  <a:lnTo>
                    <a:pt x="3366960" y="1212893"/>
                  </a:lnTo>
                  <a:lnTo>
                    <a:pt x="3344788" y="1180200"/>
                  </a:lnTo>
                  <a:lnTo>
                    <a:pt x="3317429" y="1146103"/>
                  </a:lnTo>
                  <a:lnTo>
                    <a:pt x="3286457" y="1114874"/>
                  </a:lnTo>
                  <a:lnTo>
                    <a:pt x="3252190" y="1086278"/>
                  </a:lnTo>
                  <a:lnTo>
                    <a:pt x="3214951" y="1060082"/>
                  </a:lnTo>
                  <a:lnTo>
                    <a:pt x="3175061" y="1036052"/>
                  </a:lnTo>
                  <a:lnTo>
                    <a:pt x="3132840" y="1013953"/>
                  </a:lnTo>
                  <a:lnTo>
                    <a:pt x="3088610" y="993553"/>
                  </a:lnTo>
                  <a:lnTo>
                    <a:pt x="3042691" y="974618"/>
                  </a:lnTo>
                  <a:lnTo>
                    <a:pt x="2995405" y="956912"/>
                  </a:lnTo>
                  <a:lnTo>
                    <a:pt x="2947072" y="940204"/>
                  </a:lnTo>
                  <a:lnTo>
                    <a:pt x="2898014" y="924258"/>
                  </a:lnTo>
                  <a:lnTo>
                    <a:pt x="2848552" y="908841"/>
                  </a:lnTo>
                  <a:lnTo>
                    <a:pt x="2749697" y="878660"/>
                  </a:lnTo>
                  <a:lnTo>
                    <a:pt x="2700948" y="863427"/>
                  </a:lnTo>
                  <a:lnTo>
                    <a:pt x="2653077" y="847788"/>
                  </a:lnTo>
                  <a:lnTo>
                    <a:pt x="2606408" y="831509"/>
                  </a:lnTo>
                  <a:lnTo>
                    <a:pt x="2561260" y="814355"/>
                  </a:lnTo>
                  <a:lnTo>
                    <a:pt x="2517955" y="796094"/>
                  </a:lnTo>
                  <a:lnTo>
                    <a:pt x="2476813" y="776491"/>
                  </a:lnTo>
                  <a:lnTo>
                    <a:pt x="2438156" y="755313"/>
                  </a:lnTo>
                  <a:lnTo>
                    <a:pt x="2389536" y="725437"/>
                  </a:lnTo>
                  <a:lnTo>
                    <a:pt x="2341643" y="693888"/>
                  </a:lnTo>
                  <a:lnTo>
                    <a:pt x="2294533" y="660983"/>
                  </a:lnTo>
                  <a:lnTo>
                    <a:pt x="2248259" y="627040"/>
                  </a:lnTo>
                  <a:lnTo>
                    <a:pt x="2202875" y="592376"/>
                  </a:lnTo>
                  <a:lnTo>
                    <a:pt x="2158436" y="557308"/>
                  </a:lnTo>
                  <a:lnTo>
                    <a:pt x="2114994" y="522155"/>
                  </a:lnTo>
                  <a:lnTo>
                    <a:pt x="2072604" y="487234"/>
                  </a:lnTo>
                  <a:lnTo>
                    <a:pt x="1952288" y="387039"/>
                  </a:lnTo>
                  <a:lnTo>
                    <a:pt x="1914646" y="356221"/>
                  </a:lnTo>
                  <a:lnTo>
                    <a:pt x="1878327" y="327223"/>
                  </a:lnTo>
                  <a:lnTo>
                    <a:pt x="1843384" y="300362"/>
                  </a:lnTo>
                  <a:lnTo>
                    <a:pt x="1809870" y="275956"/>
                  </a:lnTo>
                  <a:lnTo>
                    <a:pt x="1777841" y="254323"/>
                  </a:lnTo>
                  <a:lnTo>
                    <a:pt x="1733169" y="227804"/>
                  </a:lnTo>
                  <a:lnTo>
                    <a:pt x="1665376" y="195126"/>
                  </a:lnTo>
                  <a:lnTo>
                    <a:pt x="1624192" y="177243"/>
                  </a:lnTo>
                  <a:lnTo>
                    <a:pt x="1578886" y="158741"/>
                  </a:lnTo>
                  <a:lnTo>
                    <a:pt x="1530012" y="139925"/>
                  </a:lnTo>
                  <a:lnTo>
                    <a:pt x="1478123" y="121103"/>
                  </a:lnTo>
                  <a:lnTo>
                    <a:pt x="1423773" y="102581"/>
                  </a:lnTo>
                  <a:lnTo>
                    <a:pt x="1367513" y="84666"/>
                  </a:lnTo>
                  <a:lnTo>
                    <a:pt x="1309898" y="67664"/>
                  </a:lnTo>
                  <a:lnTo>
                    <a:pt x="1251480" y="51883"/>
                  </a:lnTo>
                  <a:lnTo>
                    <a:pt x="1192812" y="37629"/>
                  </a:lnTo>
                  <a:lnTo>
                    <a:pt x="1134448" y="25209"/>
                  </a:lnTo>
                  <a:lnTo>
                    <a:pt x="1076940" y="14929"/>
                  </a:lnTo>
                  <a:lnTo>
                    <a:pt x="1020842" y="7096"/>
                  </a:lnTo>
                  <a:lnTo>
                    <a:pt x="966707" y="2018"/>
                  </a:lnTo>
                  <a:lnTo>
                    <a:pt x="91508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62930" y="2561279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60532" y="532785"/>
                  </a:moveTo>
                  <a:lnTo>
                    <a:pt x="104648" y="468063"/>
                  </a:lnTo>
                  <a:lnTo>
                    <a:pt x="132109" y="434269"/>
                  </a:lnTo>
                  <a:lnTo>
                    <a:pt x="162800" y="399894"/>
                  </a:lnTo>
                  <a:lnTo>
                    <a:pt x="196444" y="365221"/>
                  </a:lnTo>
                  <a:lnTo>
                    <a:pt x="232761" y="330532"/>
                  </a:lnTo>
                  <a:lnTo>
                    <a:pt x="271475" y="296109"/>
                  </a:lnTo>
                  <a:lnTo>
                    <a:pt x="312306" y="262233"/>
                  </a:lnTo>
                  <a:lnTo>
                    <a:pt x="354976" y="229187"/>
                  </a:lnTo>
                  <a:lnTo>
                    <a:pt x="399207" y="197253"/>
                  </a:lnTo>
                  <a:lnTo>
                    <a:pt x="444721" y="166712"/>
                  </a:lnTo>
                  <a:lnTo>
                    <a:pt x="491239" y="137846"/>
                  </a:lnTo>
                  <a:lnTo>
                    <a:pt x="538483" y="110937"/>
                  </a:lnTo>
                  <a:lnTo>
                    <a:pt x="586174" y="86267"/>
                  </a:lnTo>
                  <a:lnTo>
                    <a:pt x="634035" y="64119"/>
                  </a:lnTo>
                  <a:lnTo>
                    <a:pt x="681788" y="44773"/>
                  </a:lnTo>
                  <a:lnTo>
                    <a:pt x="729153" y="28512"/>
                  </a:lnTo>
                  <a:lnTo>
                    <a:pt x="775852" y="15618"/>
                  </a:lnTo>
                  <a:lnTo>
                    <a:pt x="821608" y="6372"/>
                  </a:lnTo>
                  <a:lnTo>
                    <a:pt x="866537" y="1349"/>
                  </a:lnTo>
                  <a:lnTo>
                    <a:pt x="915087" y="0"/>
                  </a:lnTo>
                  <a:lnTo>
                    <a:pt x="966707" y="2018"/>
                  </a:lnTo>
                  <a:lnTo>
                    <a:pt x="1020842" y="7096"/>
                  </a:lnTo>
                  <a:lnTo>
                    <a:pt x="1076940" y="14929"/>
                  </a:lnTo>
                  <a:lnTo>
                    <a:pt x="1134448" y="25209"/>
                  </a:lnTo>
                  <a:lnTo>
                    <a:pt x="1192812" y="37629"/>
                  </a:lnTo>
                  <a:lnTo>
                    <a:pt x="1251480" y="51883"/>
                  </a:lnTo>
                  <a:lnTo>
                    <a:pt x="1309898" y="67664"/>
                  </a:lnTo>
                  <a:lnTo>
                    <a:pt x="1367513" y="84666"/>
                  </a:lnTo>
                  <a:lnTo>
                    <a:pt x="1423773" y="102581"/>
                  </a:lnTo>
                  <a:lnTo>
                    <a:pt x="1478123" y="121103"/>
                  </a:lnTo>
                  <a:lnTo>
                    <a:pt x="1530012" y="139925"/>
                  </a:lnTo>
                  <a:lnTo>
                    <a:pt x="1578886" y="158741"/>
                  </a:lnTo>
                  <a:lnTo>
                    <a:pt x="1624192" y="177243"/>
                  </a:lnTo>
                  <a:lnTo>
                    <a:pt x="1665376" y="195126"/>
                  </a:lnTo>
                  <a:lnTo>
                    <a:pt x="1701887" y="212082"/>
                  </a:lnTo>
                  <a:lnTo>
                    <a:pt x="1758672" y="241987"/>
                  </a:lnTo>
                  <a:lnTo>
                    <a:pt x="1809870" y="275956"/>
                  </a:lnTo>
                  <a:lnTo>
                    <a:pt x="1843384" y="300362"/>
                  </a:lnTo>
                  <a:lnTo>
                    <a:pt x="1878327" y="327223"/>
                  </a:lnTo>
                  <a:lnTo>
                    <a:pt x="1914646" y="356221"/>
                  </a:lnTo>
                  <a:lnTo>
                    <a:pt x="1952288" y="387039"/>
                  </a:lnTo>
                  <a:lnTo>
                    <a:pt x="1991197" y="419358"/>
                  </a:lnTo>
                  <a:lnTo>
                    <a:pt x="2031321" y="452863"/>
                  </a:lnTo>
                  <a:lnTo>
                    <a:pt x="2072604" y="487234"/>
                  </a:lnTo>
                  <a:lnTo>
                    <a:pt x="2114994" y="522155"/>
                  </a:lnTo>
                  <a:lnTo>
                    <a:pt x="2158436" y="557308"/>
                  </a:lnTo>
                  <a:lnTo>
                    <a:pt x="2202875" y="592376"/>
                  </a:lnTo>
                  <a:lnTo>
                    <a:pt x="2248259" y="627040"/>
                  </a:lnTo>
                  <a:lnTo>
                    <a:pt x="2294533" y="660983"/>
                  </a:lnTo>
                  <a:lnTo>
                    <a:pt x="2341643" y="693888"/>
                  </a:lnTo>
                  <a:lnTo>
                    <a:pt x="2389536" y="725437"/>
                  </a:lnTo>
                  <a:lnTo>
                    <a:pt x="2438156" y="755313"/>
                  </a:lnTo>
                  <a:lnTo>
                    <a:pt x="2476813" y="776491"/>
                  </a:lnTo>
                  <a:lnTo>
                    <a:pt x="2517955" y="796094"/>
                  </a:lnTo>
                  <a:lnTo>
                    <a:pt x="2561260" y="814355"/>
                  </a:lnTo>
                  <a:lnTo>
                    <a:pt x="2606408" y="831509"/>
                  </a:lnTo>
                  <a:lnTo>
                    <a:pt x="2653077" y="847788"/>
                  </a:lnTo>
                  <a:lnTo>
                    <a:pt x="2700948" y="863427"/>
                  </a:lnTo>
                  <a:lnTo>
                    <a:pt x="2749697" y="878660"/>
                  </a:lnTo>
                  <a:lnTo>
                    <a:pt x="2799006" y="893720"/>
                  </a:lnTo>
                  <a:lnTo>
                    <a:pt x="2848552" y="908841"/>
                  </a:lnTo>
                  <a:lnTo>
                    <a:pt x="2898014" y="924258"/>
                  </a:lnTo>
                  <a:lnTo>
                    <a:pt x="2947072" y="940204"/>
                  </a:lnTo>
                  <a:lnTo>
                    <a:pt x="2995405" y="956912"/>
                  </a:lnTo>
                  <a:lnTo>
                    <a:pt x="3042691" y="974618"/>
                  </a:lnTo>
                  <a:lnTo>
                    <a:pt x="3088610" y="993553"/>
                  </a:lnTo>
                  <a:lnTo>
                    <a:pt x="3132840" y="1013953"/>
                  </a:lnTo>
                  <a:lnTo>
                    <a:pt x="3175061" y="1036052"/>
                  </a:lnTo>
                  <a:lnTo>
                    <a:pt x="3214951" y="1060082"/>
                  </a:lnTo>
                  <a:lnTo>
                    <a:pt x="3252190" y="1086278"/>
                  </a:lnTo>
                  <a:lnTo>
                    <a:pt x="3286457" y="1114874"/>
                  </a:lnTo>
                  <a:lnTo>
                    <a:pt x="3317429" y="1146103"/>
                  </a:lnTo>
                  <a:lnTo>
                    <a:pt x="3344788" y="1180200"/>
                  </a:lnTo>
                  <a:lnTo>
                    <a:pt x="3366960" y="1212893"/>
                  </a:lnTo>
                  <a:lnTo>
                    <a:pt x="3388852" y="1248488"/>
                  </a:lnTo>
                  <a:lnTo>
                    <a:pt x="3410320" y="1286730"/>
                  </a:lnTo>
                  <a:lnTo>
                    <a:pt x="3431218" y="1327365"/>
                  </a:lnTo>
                  <a:lnTo>
                    <a:pt x="3451403" y="1370138"/>
                  </a:lnTo>
                  <a:lnTo>
                    <a:pt x="3470728" y="1414796"/>
                  </a:lnTo>
                  <a:lnTo>
                    <a:pt x="3489050" y="1461083"/>
                  </a:lnTo>
                  <a:lnTo>
                    <a:pt x="3506225" y="1508746"/>
                  </a:lnTo>
                  <a:lnTo>
                    <a:pt x="3522106" y="1557531"/>
                  </a:lnTo>
                  <a:lnTo>
                    <a:pt x="3536550" y="1607182"/>
                  </a:lnTo>
                  <a:lnTo>
                    <a:pt x="3549411" y="1657445"/>
                  </a:lnTo>
                  <a:lnTo>
                    <a:pt x="3560546" y="1708066"/>
                  </a:lnTo>
                  <a:lnTo>
                    <a:pt x="3569809" y="1758792"/>
                  </a:lnTo>
                  <a:lnTo>
                    <a:pt x="3577055" y="1809366"/>
                  </a:lnTo>
                  <a:lnTo>
                    <a:pt x="3582141" y="1859536"/>
                  </a:lnTo>
                  <a:lnTo>
                    <a:pt x="3584920" y="1909046"/>
                  </a:lnTo>
                  <a:lnTo>
                    <a:pt x="3585249" y="1957643"/>
                  </a:lnTo>
                  <a:lnTo>
                    <a:pt x="3582983" y="2005071"/>
                  </a:lnTo>
                  <a:lnTo>
                    <a:pt x="3577977" y="2051077"/>
                  </a:lnTo>
                  <a:lnTo>
                    <a:pt x="3570087" y="2095407"/>
                  </a:lnTo>
                  <a:lnTo>
                    <a:pt x="3559166" y="2137805"/>
                  </a:lnTo>
                  <a:lnTo>
                    <a:pt x="3545072" y="2178018"/>
                  </a:lnTo>
                  <a:lnTo>
                    <a:pt x="3527659" y="2215790"/>
                  </a:lnTo>
                  <a:lnTo>
                    <a:pt x="3506783" y="2250869"/>
                  </a:lnTo>
                  <a:lnTo>
                    <a:pt x="3461503" y="2308260"/>
                  </a:lnTo>
                  <a:lnTo>
                    <a:pt x="3434280" y="2336646"/>
                  </a:lnTo>
                  <a:lnTo>
                    <a:pt x="3404219" y="2364744"/>
                  </a:lnTo>
                  <a:lnTo>
                    <a:pt x="3371485" y="2392495"/>
                  </a:lnTo>
                  <a:lnTo>
                    <a:pt x="3336242" y="2419836"/>
                  </a:lnTo>
                  <a:lnTo>
                    <a:pt x="3298652" y="2446709"/>
                  </a:lnTo>
                  <a:lnTo>
                    <a:pt x="3258880" y="2473052"/>
                  </a:lnTo>
                  <a:lnTo>
                    <a:pt x="3217089" y="2498804"/>
                  </a:lnTo>
                  <a:lnTo>
                    <a:pt x="3173443" y="2523906"/>
                  </a:lnTo>
                  <a:lnTo>
                    <a:pt x="3128106" y="2548296"/>
                  </a:lnTo>
                  <a:lnTo>
                    <a:pt x="3081241" y="2571913"/>
                  </a:lnTo>
                  <a:lnTo>
                    <a:pt x="3033013" y="2594698"/>
                  </a:lnTo>
                  <a:lnTo>
                    <a:pt x="2983584" y="2616588"/>
                  </a:lnTo>
                  <a:lnTo>
                    <a:pt x="2933119" y="2637525"/>
                  </a:lnTo>
                  <a:lnTo>
                    <a:pt x="2881781" y="2657447"/>
                  </a:lnTo>
                  <a:lnTo>
                    <a:pt x="2829734" y="2676294"/>
                  </a:lnTo>
                  <a:lnTo>
                    <a:pt x="2777142" y="2694005"/>
                  </a:lnTo>
                  <a:lnTo>
                    <a:pt x="2724168" y="2710518"/>
                  </a:lnTo>
                  <a:lnTo>
                    <a:pt x="2670976" y="2725775"/>
                  </a:lnTo>
                  <a:lnTo>
                    <a:pt x="2617730" y="2739714"/>
                  </a:lnTo>
                  <a:lnTo>
                    <a:pt x="2564594" y="2752274"/>
                  </a:lnTo>
                  <a:lnTo>
                    <a:pt x="2511730" y="2763395"/>
                  </a:lnTo>
                  <a:lnTo>
                    <a:pt x="2459304" y="2773017"/>
                  </a:lnTo>
                  <a:lnTo>
                    <a:pt x="2407478" y="2781078"/>
                  </a:lnTo>
                  <a:lnTo>
                    <a:pt x="2356416" y="2787518"/>
                  </a:lnTo>
                  <a:lnTo>
                    <a:pt x="2306282" y="2792276"/>
                  </a:lnTo>
                  <a:lnTo>
                    <a:pt x="2257240" y="2795292"/>
                  </a:lnTo>
                  <a:lnTo>
                    <a:pt x="2212864" y="2796600"/>
                  </a:lnTo>
                  <a:lnTo>
                    <a:pt x="2167312" y="2796697"/>
                  </a:lnTo>
                  <a:lnTo>
                    <a:pt x="2120688" y="2795605"/>
                  </a:lnTo>
                  <a:lnTo>
                    <a:pt x="2073092" y="2793346"/>
                  </a:lnTo>
                  <a:lnTo>
                    <a:pt x="2024628" y="2789940"/>
                  </a:lnTo>
                  <a:lnTo>
                    <a:pt x="1975397" y="2785410"/>
                  </a:lnTo>
                  <a:lnTo>
                    <a:pt x="1925502" y="2779778"/>
                  </a:lnTo>
                  <a:lnTo>
                    <a:pt x="1875043" y="2773064"/>
                  </a:lnTo>
                  <a:lnTo>
                    <a:pt x="1824125" y="2765291"/>
                  </a:lnTo>
                  <a:lnTo>
                    <a:pt x="1772847" y="2756480"/>
                  </a:lnTo>
                  <a:lnTo>
                    <a:pt x="1721314" y="2746652"/>
                  </a:lnTo>
                  <a:lnTo>
                    <a:pt x="1669626" y="2735830"/>
                  </a:lnTo>
                  <a:lnTo>
                    <a:pt x="1617886" y="2724034"/>
                  </a:lnTo>
                  <a:lnTo>
                    <a:pt x="1566196" y="2711287"/>
                  </a:lnTo>
                  <a:lnTo>
                    <a:pt x="1514658" y="2697610"/>
                  </a:lnTo>
                  <a:lnTo>
                    <a:pt x="1463374" y="2683024"/>
                  </a:lnTo>
                  <a:lnTo>
                    <a:pt x="1412446" y="2667552"/>
                  </a:lnTo>
                  <a:lnTo>
                    <a:pt x="1361977" y="2651214"/>
                  </a:lnTo>
                  <a:lnTo>
                    <a:pt x="1312067" y="2634032"/>
                  </a:lnTo>
                  <a:lnTo>
                    <a:pt x="1262820" y="2616028"/>
                  </a:lnTo>
                  <a:lnTo>
                    <a:pt x="1214338" y="2597224"/>
                  </a:lnTo>
                  <a:lnTo>
                    <a:pt x="1166722" y="2577641"/>
                  </a:lnTo>
                  <a:lnTo>
                    <a:pt x="1120075" y="2557301"/>
                  </a:lnTo>
                  <a:lnTo>
                    <a:pt x="1074498" y="2536224"/>
                  </a:lnTo>
                  <a:lnTo>
                    <a:pt x="1030095" y="2514434"/>
                  </a:lnTo>
                  <a:lnTo>
                    <a:pt x="986966" y="2491951"/>
                  </a:lnTo>
                  <a:lnTo>
                    <a:pt x="945214" y="2468797"/>
                  </a:lnTo>
                  <a:lnTo>
                    <a:pt x="904941" y="2444993"/>
                  </a:lnTo>
                  <a:lnTo>
                    <a:pt x="866249" y="2420562"/>
                  </a:lnTo>
                  <a:lnTo>
                    <a:pt x="829241" y="2395524"/>
                  </a:lnTo>
                  <a:lnTo>
                    <a:pt x="794017" y="2369902"/>
                  </a:lnTo>
                  <a:lnTo>
                    <a:pt x="756685" y="2339951"/>
                  </a:lnTo>
                  <a:lnTo>
                    <a:pt x="720609" y="2307579"/>
                  </a:lnTo>
                  <a:lnTo>
                    <a:pt x="685762" y="2272960"/>
                  </a:lnTo>
                  <a:lnTo>
                    <a:pt x="652114" y="2236270"/>
                  </a:lnTo>
                  <a:lnTo>
                    <a:pt x="619638" y="2197683"/>
                  </a:lnTo>
                  <a:lnTo>
                    <a:pt x="588305" y="2157375"/>
                  </a:lnTo>
                  <a:lnTo>
                    <a:pt x="558087" y="2115520"/>
                  </a:lnTo>
                  <a:lnTo>
                    <a:pt x="528956" y="2072293"/>
                  </a:lnTo>
                  <a:lnTo>
                    <a:pt x="500883" y="2027869"/>
                  </a:lnTo>
                  <a:lnTo>
                    <a:pt x="473839" y="1982424"/>
                  </a:lnTo>
                  <a:lnTo>
                    <a:pt x="447798" y="1936131"/>
                  </a:lnTo>
                  <a:lnTo>
                    <a:pt x="422730" y="1889167"/>
                  </a:lnTo>
                  <a:lnTo>
                    <a:pt x="398606" y="1841705"/>
                  </a:lnTo>
                  <a:lnTo>
                    <a:pt x="375399" y="1793921"/>
                  </a:lnTo>
                  <a:lnTo>
                    <a:pt x="353081" y="1745990"/>
                  </a:lnTo>
                  <a:lnTo>
                    <a:pt x="331622" y="1698087"/>
                  </a:lnTo>
                  <a:lnTo>
                    <a:pt x="310995" y="1650386"/>
                  </a:lnTo>
                  <a:lnTo>
                    <a:pt x="291172" y="1603063"/>
                  </a:lnTo>
                  <a:lnTo>
                    <a:pt x="272123" y="1556292"/>
                  </a:lnTo>
                  <a:lnTo>
                    <a:pt x="253821" y="1510248"/>
                  </a:lnTo>
                  <a:lnTo>
                    <a:pt x="236238" y="1465107"/>
                  </a:lnTo>
                  <a:lnTo>
                    <a:pt x="219344" y="1421044"/>
                  </a:lnTo>
                  <a:lnTo>
                    <a:pt x="203112" y="1378232"/>
                  </a:lnTo>
                  <a:lnTo>
                    <a:pt x="187513" y="1336848"/>
                  </a:lnTo>
                  <a:lnTo>
                    <a:pt x="172520" y="1297065"/>
                  </a:lnTo>
                  <a:lnTo>
                    <a:pt x="158103" y="1259060"/>
                  </a:lnTo>
                  <a:lnTo>
                    <a:pt x="144234" y="1223006"/>
                  </a:lnTo>
                  <a:lnTo>
                    <a:pt x="130886" y="1189080"/>
                  </a:lnTo>
                  <a:lnTo>
                    <a:pt x="105637" y="1125741"/>
                  </a:lnTo>
                  <a:lnTo>
                    <a:pt x="82456" y="1066660"/>
                  </a:lnTo>
                  <a:lnTo>
                    <a:pt x="61603" y="1011406"/>
                  </a:lnTo>
                  <a:lnTo>
                    <a:pt x="43340" y="959547"/>
                  </a:lnTo>
                  <a:lnTo>
                    <a:pt x="27927" y="910653"/>
                  </a:lnTo>
                  <a:lnTo>
                    <a:pt x="15626" y="864290"/>
                  </a:lnTo>
                  <a:lnTo>
                    <a:pt x="6697" y="820029"/>
                  </a:lnTo>
                  <a:lnTo>
                    <a:pt x="1401" y="777438"/>
                  </a:lnTo>
                  <a:lnTo>
                    <a:pt x="0" y="736084"/>
                  </a:lnTo>
                  <a:lnTo>
                    <a:pt x="2753" y="695537"/>
                  </a:lnTo>
                  <a:lnTo>
                    <a:pt x="9921" y="655365"/>
                  </a:lnTo>
                  <a:lnTo>
                    <a:pt x="21767" y="615137"/>
                  </a:lnTo>
                  <a:lnTo>
                    <a:pt x="38550" y="574421"/>
                  </a:lnTo>
                  <a:lnTo>
                    <a:pt x="60532" y="532785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90769" y="3389155"/>
              <a:ext cx="1948180" cy="1630680"/>
            </a:xfrm>
            <a:custGeom>
              <a:avLst/>
              <a:gdLst/>
              <a:ahLst/>
              <a:cxnLst/>
              <a:rect l="l" t="t" r="r" b="b"/>
              <a:pathLst>
                <a:path w="1948179" h="1630679">
                  <a:moveTo>
                    <a:pt x="1947940" y="1630662"/>
                  </a:moveTo>
                  <a:lnTo>
                    <a:pt x="1879161" y="1603204"/>
                  </a:lnTo>
                  <a:lnTo>
                    <a:pt x="1843119" y="1588216"/>
                  </a:lnTo>
                  <a:lnTo>
                    <a:pt x="1806033" y="1572355"/>
                  </a:lnTo>
                  <a:lnTo>
                    <a:pt x="1767945" y="1555598"/>
                  </a:lnTo>
                  <a:lnTo>
                    <a:pt x="1728900" y="1537920"/>
                  </a:lnTo>
                  <a:lnTo>
                    <a:pt x="1688939" y="1519297"/>
                  </a:lnTo>
                  <a:lnTo>
                    <a:pt x="1648107" y="1499705"/>
                  </a:lnTo>
                  <a:lnTo>
                    <a:pt x="1606447" y="1479120"/>
                  </a:lnTo>
                  <a:lnTo>
                    <a:pt x="1564002" y="1457517"/>
                  </a:lnTo>
                  <a:lnTo>
                    <a:pt x="1520814" y="1434872"/>
                  </a:lnTo>
                  <a:lnTo>
                    <a:pt x="1476928" y="1411161"/>
                  </a:lnTo>
                  <a:lnTo>
                    <a:pt x="1432387" y="1386360"/>
                  </a:lnTo>
                  <a:lnTo>
                    <a:pt x="1387232" y="1360445"/>
                  </a:lnTo>
                  <a:lnTo>
                    <a:pt x="1341509" y="1333391"/>
                  </a:lnTo>
                  <a:lnTo>
                    <a:pt x="1295260" y="1305173"/>
                  </a:lnTo>
                  <a:lnTo>
                    <a:pt x="1248527" y="1275769"/>
                  </a:lnTo>
                  <a:lnTo>
                    <a:pt x="1201355" y="1245153"/>
                  </a:lnTo>
                  <a:lnTo>
                    <a:pt x="1153787" y="1213302"/>
                  </a:lnTo>
                  <a:lnTo>
                    <a:pt x="1105865" y="1180190"/>
                  </a:lnTo>
                  <a:lnTo>
                    <a:pt x="1057634" y="1145795"/>
                  </a:lnTo>
                  <a:lnTo>
                    <a:pt x="1009135" y="1110091"/>
                  </a:lnTo>
                  <a:lnTo>
                    <a:pt x="960413" y="1073055"/>
                  </a:lnTo>
                  <a:lnTo>
                    <a:pt x="911510" y="1034662"/>
                  </a:lnTo>
                  <a:lnTo>
                    <a:pt x="862470" y="994888"/>
                  </a:lnTo>
                  <a:lnTo>
                    <a:pt x="813336" y="953709"/>
                  </a:lnTo>
                  <a:lnTo>
                    <a:pt x="766014" y="912740"/>
                  </a:lnTo>
                  <a:lnTo>
                    <a:pt x="720047" y="871664"/>
                  </a:lnTo>
                  <a:lnTo>
                    <a:pt x="675419" y="830524"/>
                  </a:lnTo>
                  <a:lnTo>
                    <a:pt x="632115" y="789365"/>
                  </a:lnTo>
                  <a:lnTo>
                    <a:pt x="590117" y="748233"/>
                  </a:lnTo>
                  <a:lnTo>
                    <a:pt x="549411" y="707171"/>
                  </a:lnTo>
                  <a:lnTo>
                    <a:pt x="509979" y="666225"/>
                  </a:lnTo>
                  <a:lnTo>
                    <a:pt x="471807" y="625439"/>
                  </a:lnTo>
                  <a:lnTo>
                    <a:pt x="434877" y="584858"/>
                  </a:lnTo>
                  <a:lnTo>
                    <a:pt x="399175" y="544528"/>
                  </a:lnTo>
                  <a:lnTo>
                    <a:pt x="364684" y="504492"/>
                  </a:lnTo>
                  <a:lnTo>
                    <a:pt x="331387" y="464795"/>
                  </a:lnTo>
                  <a:lnTo>
                    <a:pt x="299270" y="425483"/>
                  </a:lnTo>
                  <a:lnTo>
                    <a:pt x="268316" y="386599"/>
                  </a:lnTo>
                  <a:lnTo>
                    <a:pt x="238509" y="348190"/>
                  </a:lnTo>
                  <a:lnTo>
                    <a:pt x="209832" y="310299"/>
                  </a:lnTo>
                  <a:lnTo>
                    <a:pt x="182271" y="272971"/>
                  </a:lnTo>
                  <a:lnTo>
                    <a:pt x="155809" y="236251"/>
                  </a:lnTo>
                  <a:lnTo>
                    <a:pt x="130429" y="200184"/>
                  </a:lnTo>
                  <a:lnTo>
                    <a:pt x="106117" y="164815"/>
                  </a:lnTo>
                  <a:lnTo>
                    <a:pt x="82856" y="130188"/>
                  </a:lnTo>
                  <a:lnTo>
                    <a:pt x="60629" y="96348"/>
                  </a:lnTo>
                  <a:lnTo>
                    <a:pt x="39422" y="63341"/>
                  </a:lnTo>
                  <a:lnTo>
                    <a:pt x="19217" y="31209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14368" y="3170662"/>
              <a:ext cx="1948180" cy="1630680"/>
            </a:xfrm>
            <a:custGeom>
              <a:avLst/>
              <a:gdLst/>
              <a:ahLst/>
              <a:cxnLst/>
              <a:rect l="l" t="t" r="r" b="b"/>
              <a:pathLst>
                <a:path w="1948179" h="1630679">
                  <a:moveTo>
                    <a:pt x="1947940" y="1630662"/>
                  </a:moveTo>
                  <a:lnTo>
                    <a:pt x="1879161" y="1603204"/>
                  </a:lnTo>
                  <a:lnTo>
                    <a:pt x="1843119" y="1588216"/>
                  </a:lnTo>
                  <a:lnTo>
                    <a:pt x="1806033" y="1572355"/>
                  </a:lnTo>
                  <a:lnTo>
                    <a:pt x="1767945" y="1555598"/>
                  </a:lnTo>
                  <a:lnTo>
                    <a:pt x="1728900" y="1537920"/>
                  </a:lnTo>
                  <a:lnTo>
                    <a:pt x="1688939" y="1519297"/>
                  </a:lnTo>
                  <a:lnTo>
                    <a:pt x="1648107" y="1499705"/>
                  </a:lnTo>
                  <a:lnTo>
                    <a:pt x="1606447" y="1479120"/>
                  </a:lnTo>
                  <a:lnTo>
                    <a:pt x="1564002" y="1457517"/>
                  </a:lnTo>
                  <a:lnTo>
                    <a:pt x="1520814" y="1434872"/>
                  </a:lnTo>
                  <a:lnTo>
                    <a:pt x="1476928" y="1411161"/>
                  </a:lnTo>
                  <a:lnTo>
                    <a:pt x="1432387" y="1386360"/>
                  </a:lnTo>
                  <a:lnTo>
                    <a:pt x="1387232" y="1360445"/>
                  </a:lnTo>
                  <a:lnTo>
                    <a:pt x="1341509" y="1333391"/>
                  </a:lnTo>
                  <a:lnTo>
                    <a:pt x="1295260" y="1305173"/>
                  </a:lnTo>
                  <a:lnTo>
                    <a:pt x="1248527" y="1275769"/>
                  </a:lnTo>
                  <a:lnTo>
                    <a:pt x="1201355" y="1245153"/>
                  </a:lnTo>
                  <a:lnTo>
                    <a:pt x="1153787" y="1213302"/>
                  </a:lnTo>
                  <a:lnTo>
                    <a:pt x="1105865" y="1180190"/>
                  </a:lnTo>
                  <a:lnTo>
                    <a:pt x="1057634" y="1145795"/>
                  </a:lnTo>
                  <a:lnTo>
                    <a:pt x="1009135" y="1110091"/>
                  </a:lnTo>
                  <a:lnTo>
                    <a:pt x="960413" y="1073055"/>
                  </a:lnTo>
                  <a:lnTo>
                    <a:pt x="911510" y="1034662"/>
                  </a:lnTo>
                  <a:lnTo>
                    <a:pt x="862470" y="994888"/>
                  </a:lnTo>
                  <a:lnTo>
                    <a:pt x="813336" y="953709"/>
                  </a:lnTo>
                  <a:lnTo>
                    <a:pt x="766014" y="912740"/>
                  </a:lnTo>
                  <a:lnTo>
                    <a:pt x="720047" y="871664"/>
                  </a:lnTo>
                  <a:lnTo>
                    <a:pt x="675419" y="830524"/>
                  </a:lnTo>
                  <a:lnTo>
                    <a:pt x="632115" y="789365"/>
                  </a:lnTo>
                  <a:lnTo>
                    <a:pt x="590117" y="748233"/>
                  </a:lnTo>
                  <a:lnTo>
                    <a:pt x="549411" y="707171"/>
                  </a:lnTo>
                  <a:lnTo>
                    <a:pt x="509979" y="666225"/>
                  </a:lnTo>
                  <a:lnTo>
                    <a:pt x="471807" y="625439"/>
                  </a:lnTo>
                  <a:lnTo>
                    <a:pt x="434877" y="584858"/>
                  </a:lnTo>
                  <a:lnTo>
                    <a:pt x="399175" y="544528"/>
                  </a:lnTo>
                  <a:lnTo>
                    <a:pt x="364684" y="504492"/>
                  </a:lnTo>
                  <a:lnTo>
                    <a:pt x="331387" y="464795"/>
                  </a:lnTo>
                  <a:lnTo>
                    <a:pt x="299270" y="425483"/>
                  </a:lnTo>
                  <a:lnTo>
                    <a:pt x="268316" y="386599"/>
                  </a:lnTo>
                  <a:lnTo>
                    <a:pt x="238509" y="348190"/>
                  </a:lnTo>
                  <a:lnTo>
                    <a:pt x="209832" y="310299"/>
                  </a:lnTo>
                  <a:lnTo>
                    <a:pt x="182271" y="272971"/>
                  </a:lnTo>
                  <a:lnTo>
                    <a:pt x="155809" y="236251"/>
                  </a:lnTo>
                  <a:lnTo>
                    <a:pt x="130429" y="200184"/>
                  </a:lnTo>
                  <a:lnTo>
                    <a:pt x="106117" y="164815"/>
                  </a:lnTo>
                  <a:lnTo>
                    <a:pt x="82856" y="130188"/>
                  </a:lnTo>
                  <a:lnTo>
                    <a:pt x="60629" y="96348"/>
                  </a:lnTo>
                  <a:lnTo>
                    <a:pt x="39422" y="63341"/>
                  </a:lnTo>
                  <a:lnTo>
                    <a:pt x="19217" y="31209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76811" y="2898828"/>
              <a:ext cx="1948180" cy="1630680"/>
            </a:xfrm>
            <a:custGeom>
              <a:avLst/>
              <a:gdLst/>
              <a:ahLst/>
              <a:cxnLst/>
              <a:rect l="l" t="t" r="r" b="b"/>
              <a:pathLst>
                <a:path w="1948179" h="1630679">
                  <a:moveTo>
                    <a:pt x="1947940" y="1630662"/>
                  </a:moveTo>
                  <a:lnTo>
                    <a:pt x="1879161" y="1603204"/>
                  </a:lnTo>
                  <a:lnTo>
                    <a:pt x="1843119" y="1588216"/>
                  </a:lnTo>
                  <a:lnTo>
                    <a:pt x="1806033" y="1572355"/>
                  </a:lnTo>
                  <a:lnTo>
                    <a:pt x="1767945" y="1555598"/>
                  </a:lnTo>
                  <a:lnTo>
                    <a:pt x="1728900" y="1537920"/>
                  </a:lnTo>
                  <a:lnTo>
                    <a:pt x="1688939" y="1519297"/>
                  </a:lnTo>
                  <a:lnTo>
                    <a:pt x="1648107" y="1499705"/>
                  </a:lnTo>
                  <a:lnTo>
                    <a:pt x="1606447" y="1479120"/>
                  </a:lnTo>
                  <a:lnTo>
                    <a:pt x="1564002" y="1457518"/>
                  </a:lnTo>
                  <a:lnTo>
                    <a:pt x="1520814" y="1434873"/>
                  </a:lnTo>
                  <a:lnTo>
                    <a:pt x="1476928" y="1411162"/>
                  </a:lnTo>
                  <a:lnTo>
                    <a:pt x="1432387" y="1386362"/>
                  </a:lnTo>
                  <a:lnTo>
                    <a:pt x="1387232" y="1360447"/>
                  </a:lnTo>
                  <a:lnTo>
                    <a:pt x="1341509" y="1333393"/>
                  </a:lnTo>
                  <a:lnTo>
                    <a:pt x="1295260" y="1305176"/>
                  </a:lnTo>
                  <a:lnTo>
                    <a:pt x="1248527" y="1275772"/>
                  </a:lnTo>
                  <a:lnTo>
                    <a:pt x="1201355" y="1245157"/>
                  </a:lnTo>
                  <a:lnTo>
                    <a:pt x="1153787" y="1213306"/>
                  </a:lnTo>
                  <a:lnTo>
                    <a:pt x="1105865" y="1180195"/>
                  </a:lnTo>
                  <a:lnTo>
                    <a:pt x="1057634" y="1145801"/>
                  </a:lnTo>
                  <a:lnTo>
                    <a:pt x="1009135" y="1110098"/>
                  </a:lnTo>
                  <a:lnTo>
                    <a:pt x="960413" y="1073062"/>
                  </a:lnTo>
                  <a:lnTo>
                    <a:pt x="911510" y="1034670"/>
                  </a:lnTo>
                  <a:lnTo>
                    <a:pt x="862470" y="994897"/>
                  </a:lnTo>
                  <a:lnTo>
                    <a:pt x="813336" y="953719"/>
                  </a:lnTo>
                  <a:lnTo>
                    <a:pt x="766014" y="912750"/>
                  </a:lnTo>
                  <a:lnTo>
                    <a:pt x="720047" y="871672"/>
                  </a:lnTo>
                  <a:lnTo>
                    <a:pt x="675419" y="830531"/>
                  </a:lnTo>
                  <a:lnTo>
                    <a:pt x="632115" y="789371"/>
                  </a:lnTo>
                  <a:lnTo>
                    <a:pt x="590117" y="748238"/>
                  </a:lnTo>
                  <a:lnTo>
                    <a:pt x="549411" y="707175"/>
                  </a:lnTo>
                  <a:lnTo>
                    <a:pt x="509979" y="666229"/>
                  </a:lnTo>
                  <a:lnTo>
                    <a:pt x="471807" y="625442"/>
                  </a:lnTo>
                  <a:lnTo>
                    <a:pt x="434877" y="584861"/>
                  </a:lnTo>
                  <a:lnTo>
                    <a:pt x="399175" y="544530"/>
                  </a:lnTo>
                  <a:lnTo>
                    <a:pt x="364684" y="504493"/>
                  </a:lnTo>
                  <a:lnTo>
                    <a:pt x="331387" y="464797"/>
                  </a:lnTo>
                  <a:lnTo>
                    <a:pt x="299270" y="425484"/>
                  </a:lnTo>
                  <a:lnTo>
                    <a:pt x="268316" y="386600"/>
                  </a:lnTo>
                  <a:lnTo>
                    <a:pt x="238509" y="348190"/>
                  </a:lnTo>
                  <a:lnTo>
                    <a:pt x="209832" y="310299"/>
                  </a:lnTo>
                  <a:lnTo>
                    <a:pt x="182271" y="272971"/>
                  </a:lnTo>
                  <a:lnTo>
                    <a:pt x="155809" y="236251"/>
                  </a:lnTo>
                  <a:lnTo>
                    <a:pt x="130429" y="200185"/>
                  </a:lnTo>
                  <a:lnTo>
                    <a:pt x="106117" y="164815"/>
                  </a:lnTo>
                  <a:lnTo>
                    <a:pt x="82856" y="130188"/>
                  </a:lnTo>
                  <a:lnTo>
                    <a:pt x="60629" y="96348"/>
                  </a:lnTo>
                  <a:lnTo>
                    <a:pt x="39422" y="63341"/>
                  </a:lnTo>
                  <a:lnTo>
                    <a:pt x="19217" y="31209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243882" y="2548740"/>
            <a:ext cx="3607435" cy="2818765"/>
            <a:chOff x="6243882" y="2548740"/>
            <a:chExt cx="3607435" cy="2818765"/>
          </a:xfrm>
        </p:grpSpPr>
        <p:sp>
          <p:nvSpPr>
            <p:cNvPr id="10" name="object 10"/>
            <p:cNvSpPr/>
            <p:nvPr/>
          </p:nvSpPr>
          <p:spPr>
            <a:xfrm>
              <a:off x="6254761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915092" y="0"/>
                  </a:moveTo>
                  <a:lnTo>
                    <a:pt x="866541" y="1347"/>
                  </a:lnTo>
                  <a:lnTo>
                    <a:pt x="821613" y="6369"/>
                  </a:lnTo>
                  <a:lnTo>
                    <a:pt x="775855" y="15615"/>
                  </a:lnTo>
                  <a:lnTo>
                    <a:pt x="729154" y="28509"/>
                  </a:lnTo>
                  <a:lnTo>
                    <a:pt x="681788" y="44770"/>
                  </a:lnTo>
                  <a:lnTo>
                    <a:pt x="634035" y="64116"/>
                  </a:lnTo>
                  <a:lnTo>
                    <a:pt x="586173" y="86265"/>
                  </a:lnTo>
                  <a:lnTo>
                    <a:pt x="538480" y="110934"/>
                  </a:lnTo>
                  <a:lnTo>
                    <a:pt x="491236" y="137843"/>
                  </a:lnTo>
                  <a:lnTo>
                    <a:pt x="444718" y="166709"/>
                  </a:lnTo>
                  <a:lnTo>
                    <a:pt x="399204" y="197250"/>
                  </a:lnTo>
                  <a:lnTo>
                    <a:pt x="354973" y="229184"/>
                  </a:lnTo>
                  <a:lnTo>
                    <a:pt x="312303" y="262230"/>
                  </a:lnTo>
                  <a:lnTo>
                    <a:pt x="271472" y="296106"/>
                  </a:lnTo>
                  <a:lnTo>
                    <a:pt x="232759" y="330529"/>
                  </a:lnTo>
                  <a:lnTo>
                    <a:pt x="196442" y="365218"/>
                  </a:lnTo>
                  <a:lnTo>
                    <a:pt x="162799" y="399891"/>
                  </a:lnTo>
                  <a:lnTo>
                    <a:pt x="132109" y="434266"/>
                  </a:lnTo>
                  <a:lnTo>
                    <a:pt x="104650" y="468060"/>
                  </a:lnTo>
                  <a:lnTo>
                    <a:pt x="80699" y="500993"/>
                  </a:lnTo>
                  <a:lnTo>
                    <a:pt x="38553" y="574418"/>
                  </a:lnTo>
                  <a:lnTo>
                    <a:pt x="21768" y="615134"/>
                  </a:lnTo>
                  <a:lnTo>
                    <a:pt x="9922" y="655362"/>
                  </a:lnTo>
                  <a:lnTo>
                    <a:pt x="2753" y="695534"/>
                  </a:lnTo>
                  <a:lnTo>
                    <a:pt x="0" y="736081"/>
                  </a:lnTo>
                  <a:lnTo>
                    <a:pt x="1402" y="777435"/>
                  </a:lnTo>
                  <a:lnTo>
                    <a:pt x="6698" y="820026"/>
                  </a:lnTo>
                  <a:lnTo>
                    <a:pt x="15628" y="864288"/>
                  </a:lnTo>
                  <a:lnTo>
                    <a:pt x="27930" y="910650"/>
                  </a:lnTo>
                  <a:lnTo>
                    <a:pt x="43343" y="959544"/>
                  </a:lnTo>
                  <a:lnTo>
                    <a:pt x="61607" y="1011403"/>
                  </a:lnTo>
                  <a:lnTo>
                    <a:pt x="82460" y="1066657"/>
                  </a:lnTo>
                  <a:lnTo>
                    <a:pt x="105641" y="1125738"/>
                  </a:lnTo>
                  <a:lnTo>
                    <a:pt x="130890" y="1189077"/>
                  </a:lnTo>
                  <a:lnTo>
                    <a:pt x="144239" y="1223003"/>
                  </a:lnTo>
                  <a:lnTo>
                    <a:pt x="158108" y="1259057"/>
                  </a:lnTo>
                  <a:lnTo>
                    <a:pt x="203117" y="1378229"/>
                  </a:lnTo>
                  <a:lnTo>
                    <a:pt x="236242" y="1465105"/>
                  </a:lnTo>
                  <a:lnTo>
                    <a:pt x="253826" y="1510246"/>
                  </a:lnTo>
                  <a:lnTo>
                    <a:pt x="272128" y="1556289"/>
                  </a:lnTo>
                  <a:lnTo>
                    <a:pt x="291176" y="1603060"/>
                  </a:lnTo>
                  <a:lnTo>
                    <a:pt x="311000" y="1650383"/>
                  </a:lnTo>
                  <a:lnTo>
                    <a:pt x="331627" y="1698084"/>
                  </a:lnTo>
                  <a:lnTo>
                    <a:pt x="353085" y="1745987"/>
                  </a:lnTo>
                  <a:lnTo>
                    <a:pt x="375404" y="1793918"/>
                  </a:lnTo>
                  <a:lnTo>
                    <a:pt x="398611" y="1841702"/>
                  </a:lnTo>
                  <a:lnTo>
                    <a:pt x="422734" y="1889164"/>
                  </a:lnTo>
                  <a:lnTo>
                    <a:pt x="447802" y="1936128"/>
                  </a:lnTo>
                  <a:lnTo>
                    <a:pt x="473844" y="1982421"/>
                  </a:lnTo>
                  <a:lnTo>
                    <a:pt x="500887" y="2027866"/>
                  </a:lnTo>
                  <a:lnTo>
                    <a:pt x="528960" y="2072290"/>
                  </a:lnTo>
                  <a:lnTo>
                    <a:pt x="558092" y="2115517"/>
                  </a:lnTo>
                  <a:lnTo>
                    <a:pt x="588310" y="2157372"/>
                  </a:lnTo>
                  <a:lnTo>
                    <a:pt x="619643" y="2197680"/>
                  </a:lnTo>
                  <a:lnTo>
                    <a:pt x="652119" y="2236267"/>
                  </a:lnTo>
                  <a:lnTo>
                    <a:pt x="685766" y="2272957"/>
                  </a:lnTo>
                  <a:lnTo>
                    <a:pt x="720614" y="2307576"/>
                  </a:lnTo>
                  <a:lnTo>
                    <a:pt x="756690" y="2339948"/>
                  </a:lnTo>
                  <a:lnTo>
                    <a:pt x="794022" y="2369899"/>
                  </a:lnTo>
                  <a:lnTo>
                    <a:pt x="829245" y="2395522"/>
                  </a:lnTo>
                  <a:lnTo>
                    <a:pt x="866254" y="2420559"/>
                  </a:lnTo>
                  <a:lnTo>
                    <a:pt x="904946" y="2444990"/>
                  </a:lnTo>
                  <a:lnTo>
                    <a:pt x="945218" y="2468794"/>
                  </a:lnTo>
                  <a:lnTo>
                    <a:pt x="986970" y="2491948"/>
                  </a:lnTo>
                  <a:lnTo>
                    <a:pt x="1030099" y="2514431"/>
                  </a:lnTo>
                  <a:lnTo>
                    <a:pt x="1074503" y="2536221"/>
                  </a:lnTo>
                  <a:lnTo>
                    <a:pt x="1120079" y="2557298"/>
                  </a:lnTo>
                  <a:lnTo>
                    <a:pt x="1166726" y="2577638"/>
                  </a:lnTo>
                  <a:lnTo>
                    <a:pt x="1214342" y="2597221"/>
                  </a:lnTo>
                  <a:lnTo>
                    <a:pt x="1262825" y="2616026"/>
                  </a:lnTo>
                  <a:lnTo>
                    <a:pt x="1312071" y="2634029"/>
                  </a:lnTo>
                  <a:lnTo>
                    <a:pt x="1361981" y="2651211"/>
                  </a:lnTo>
                  <a:lnTo>
                    <a:pt x="1412450" y="2667549"/>
                  </a:lnTo>
                  <a:lnTo>
                    <a:pt x="1463378" y="2683021"/>
                  </a:lnTo>
                  <a:lnTo>
                    <a:pt x="1514661" y="2697607"/>
                  </a:lnTo>
                  <a:lnTo>
                    <a:pt x="1566199" y="2711284"/>
                  </a:lnTo>
                  <a:lnTo>
                    <a:pt x="1617889" y="2724031"/>
                  </a:lnTo>
                  <a:lnTo>
                    <a:pt x="1669628" y="2735827"/>
                  </a:lnTo>
                  <a:lnTo>
                    <a:pt x="1721316" y="2746649"/>
                  </a:lnTo>
                  <a:lnTo>
                    <a:pt x="1772849" y="2756477"/>
                  </a:lnTo>
                  <a:lnTo>
                    <a:pt x="1824126" y="2765288"/>
                  </a:lnTo>
                  <a:lnTo>
                    <a:pt x="1875044" y="2773061"/>
                  </a:lnTo>
                  <a:lnTo>
                    <a:pt x="1925501" y="2779775"/>
                  </a:lnTo>
                  <a:lnTo>
                    <a:pt x="1975396" y="2785408"/>
                  </a:lnTo>
                  <a:lnTo>
                    <a:pt x="2024627" y="2789937"/>
                  </a:lnTo>
                  <a:lnTo>
                    <a:pt x="2073090" y="2793343"/>
                  </a:lnTo>
                  <a:lnTo>
                    <a:pt x="2120685" y="2795602"/>
                  </a:lnTo>
                  <a:lnTo>
                    <a:pt x="2167308" y="2796694"/>
                  </a:lnTo>
                  <a:lnTo>
                    <a:pt x="2212859" y="2796597"/>
                  </a:lnTo>
                  <a:lnTo>
                    <a:pt x="2257234" y="2795290"/>
                  </a:lnTo>
                  <a:lnTo>
                    <a:pt x="2306277" y="2792273"/>
                  </a:lnTo>
                  <a:lnTo>
                    <a:pt x="2356412" y="2787515"/>
                  </a:lnTo>
                  <a:lnTo>
                    <a:pt x="2407475" y="2781075"/>
                  </a:lnTo>
                  <a:lnTo>
                    <a:pt x="2459302" y="2773014"/>
                  </a:lnTo>
                  <a:lnTo>
                    <a:pt x="2511729" y="2763393"/>
                  </a:lnTo>
                  <a:lnTo>
                    <a:pt x="2564593" y="2752271"/>
                  </a:lnTo>
                  <a:lnTo>
                    <a:pt x="2617730" y="2739711"/>
                  </a:lnTo>
                  <a:lnTo>
                    <a:pt x="2670977" y="2725772"/>
                  </a:lnTo>
                  <a:lnTo>
                    <a:pt x="2724170" y="2710516"/>
                  </a:lnTo>
                  <a:lnTo>
                    <a:pt x="2777144" y="2694002"/>
                  </a:lnTo>
                  <a:lnTo>
                    <a:pt x="2829737" y="2676291"/>
                  </a:lnTo>
                  <a:lnTo>
                    <a:pt x="2881784" y="2657444"/>
                  </a:lnTo>
                  <a:lnTo>
                    <a:pt x="2933122" y="2637522"/>
                  </a:lnTo>
                  <a:lnTo>
                    <a:pt x="2983588" y="2616586"/>
                  </a:lnTo>
                  <a:lnTo>
                    <a:pt x="3033017" y="2594695"/>
                  </a:lnTo>
                  <a:lnTo>
                    <a:pt x="3081245" y="2571910"/>
                  </a:lnTo>
                  <a:lnTo>
                    <a:pt x="3128110" y="2548293"/>
                  </a:lnTo>
                  <a:lnTo>
                    <a:pt x="3173447" y="2523903"/>
                  </a:lnTo>
                  <a:lnTo>
                    <a:pt x="3217093" y="2498802"/>
                  </a:lnTo>
                  <a:lnTo>
                    <a:pt x="3258884" y="2473049"/>
                  </a:lnTo>
                  <a:lnTo>
                    <a:pt x="3298656" y="2446706"/>
                  </a:lnTo>
                  <a:lnTo>
                    <a:pt x="3336246" y="2419834"/>
                  </a:lnTo>
                  <a:lnTo>
                    <a:pt x="3371490" y="2392492"/>
                  </a:lnTo>
                  <a:lnTo>
                    <a:pt x="3404224" y="2364741"/>
                  </a:lnTo>
                  <a:lnTo>
                    <a:pt x="3434284" y="2336643"/>
                  </a:lnTo>
                  <a:lnTo>
                    <a:pt x="3461508" y="2308257"/>
                  </a:lnTo>
                  <a:lnTo>
                    <a:pt x="3506788" y="2250866"/>
                  </a:lnTo>
                  <a:lnTo>
                    <a:pt x="3527664" y="2215788"/>
                  </a:lnTo>
                  <a:lnTo>
                    <a:pt x="3545077" y="2178015"/>
                  </a:lnTo>
                  <a:lnTo>
                    <a:pt x="3559171" y="2137802"/>
                  </a:lnTo>
                  <a:lnTo>
                    <a:pt x="3570090" y="2095404"/>
                  </a:lnTo>
                  <a:lnTo>
                    <a:pt x="3577981" y="2051074"/>
                  </a:lnTo>
                  <a:lnTo>
                    <a:pt x="3582986" y="2005068"/>
                  </a:lnTo>
                  <a:lnTo>
                    <a:pt x="3585252" y="1957640"/>
                  </a:lnTo>
                  <a:lnTo>
                    <a:pt x="3584923" y="1909043"/>
                  </a:lnTo>
                  <a:lnTo>
                    <a:pt x="3582143" y="1859533"/>
                  </a:lnTo>
                  <a:lnTo>
                    <a:pt x="3577057" y="1809363"/>
                  </a:lnTo>
                  <a:lnTo>
                    <a:pt x="3569810" y="1758789"/>
                  </a:lnTo>
                  <a:lnTo>
                    <a:pt x="3560547" y="1708064"/>
                  </a:lnTo>
                  <a:lnTo>
                    <a:pt x="3549412" y="1657442"/>
                  </a:lnTo>
                  <a:lnTo>
                    <a:pt x="3536550" y="1607179"/>
                  </a:lnTo>
                  <a:lnTo>
                    <a:pt x="3522106" y="1557528"/>
                  </a:lnTo>
                  <a:lnTo>
                    <a:pt x="3506225" y="1508744"/>
                  </a:lnTo>
                  <a:lnTo>
                    <a:pt x="3489050" y="1461081"/>
                  </a:lnTo>
                  <a:lnTo>
                    <a:pt x="3470728" y="1414793"/>
                  </a:lnTo>
                  <a:lnTo>
                    <a:pt x="3451403" y="1370135"/>
                  </a:lnTo>
                  <a:lnTo>
                    <a:pt x="3431219" y="1327362"/>
                  </a:lnTo>
                  <a:lnTo>
                    <a:pt x="3410321" y="1286727"/>
                  </a:lnTo>
                  <a:lnTo>
                    <a:pt x="3388855" y="1248485"/>
                  </a:lnTo>
                  <a:lnTo>
                    <a:pt x="3366963" y="1212890"/>
                  </a:lnTo>
                  <a:lnTo>
                    <a:pt x="3344793" y="1180197"/>
                  </a:lnTo>
                  <a:lnTo>
                    <a:pt x="3317434" y="1146101"/>
                  </a:lnTo>
                  <a:lnTo>
                    <a:pt x="3286461" y="1114871"/>
                  </a:lnTo>
                  <a:lnTo>
                    <a:pt x="3252195" y="1086275"/>
                  </a:lnTo>
                  <a:lnTo>
                    <a:pt x="3214956" y="1060079"/>
                  </a:lnTo>
                  <a:lnTo>
                    <a:pt x="3175065" y="1036049"/>
                  </a:lnTo>
                  <a:lnTo>
                    <a:pt x="3132845" y="1013951"/>
                  </a:lnTo>
                  <a:lnTo>
                    <a:pt x="3088614" y="993550"/>
                  </a:lnTo>
                  <a:lnTo>
                    <a:pt x="3042696" y="974615"/>
                  </a:lnTo>
                  <a:lnTo>
                    <a:pt x="2995409" y="956910"/>
                  </a:lnTo>
                  <a:lnTo>
                    <a:pt x="2947077" y="940201"/>
                  </a:lnTo>
                  <a:lnTo>
                    <a:pt x="2898019" y="924255"/>
                  </a:lnTo>
                  <a:lnTo>
                    <a:pt x="2848556" y="908839"/>
                  </a:lnTo>
                  <a:lnTo>
                    <a:pt x="2749702" y="878657"/>
                  </a:lnTo>
                  <a:lnTo>
                    <a:pt x="2700952" y="863424"/>
                  </a:lnTo>
                  <a:lnTo>
                    <a:pt x="2653082" y="847785"/>
                  </a:lnTo>
                  <a:lnTo>
                    <a:pt x="2606413" y="831506"/>
                  </a:lnTo>
                  <a:lnTo>
                    <a:pt x="2561265" y="814352"/>
                  </a:lnTo>
                  <a:lnTo>
                    <a:pt x="2517959" y="796091"/>
                  </a:lnTo>
                  <a:lnTo>
                    <a:pt x="2476818" y="776488"/>
                  </a:lnTo>
                  <a:lnTo>
                    <a:pt x="2438161" y="755310"/>
                  </a:lnTo>
                  <a:lnTo>
                    <a:pt x="2389538" y="725434"/>
                  </a:lnTo>
                  <a:lnTo>
                    <a:pt x="2341644" y="693885"/>
                  </a:lnTo>
                  <a:lnTo>
                    <a:pt x="2294533" y="660980"/>
                  </a:lnTo>
                  <a:lnTo>
                    <a:pt x="2248258" y="627037"/>
                  </a:lnTo>
                  <a:lnTo>
                    <a:pt x="2202873" y="592373"/>
                  </a:lnTo>
                  <a:lnTo>
                    <a:pt x="2158433" y="557306"/>
                  </a:lnTo>
                  <a:lnTo>
                    <a:pt x="2114991" y="522153"/>
                  </a:lnTo>
                  <a:lnTo>
                    <a:pt x="2072601" y="487232"/>
                  </a:lnTo>
                  <a:lnTo>
                    <a:pt x="1952286" y="387036"/>
                  </a:lnTo>
                  <a:lnTo>
                    <a:pt x="1914645" y="356218"/>
                  </a:lnTo>
                  <a:lnTo>
                    <a:pt x="1878327" y="327220"/>
                  </a:lnTo>
                  <a:lnTo>
                    <a:pt x="1843385" y="300359"/>
                  </a:lnTo>
                  <a:lnTo>
                    <a:pt x="1809873" y="275953"/>
                  </a:lnTo>
                  <a:lnTo>
                    <a:pt x="1777846" y="254320"/>
                  </a:lnTo>
                  <a:lnTo>
                    <a:pt x="1733174" y="227804"/>
                  </a:lnTo>
                  <a:lnTo>
                    <a:pt x="1665381" y="195128"/>
                  </a:lnTo>
                  <a:lnTo>
                    <a:pt x="1624196" y="177246"/>
                  </a:lnTo>
                  <a:lnTo>
                    <a:pt x="1578891" y="158744"/>
                  </a:lnTo>
                  <a:lnTo>
                    <a:pt x="1530017" y="139929"/>
                  </a:lnTo>
                  <a:lnTo>
                    <a:pt x="1478128" y="121107"/>
                  </a:lnTo>
                  <a:lnTo>
                    <a:pt x="1423777" y="102586"/>
                  </a:lnTo>
                  <a:lnTo>
                    <a:pt x="1367518" y="84671"/>
                  </a:lnTo>
                  <a:lnTo>
                    <a:pt x="1309902" y="67669"/>
                  </a:lnTo>
                  <a:lnTo>
                    <a:pt x="1251484" y="51888"/>
                  </a:lnTo>
                  <a:lnTo>
                    <a:pt x="1192817" y="37633"/>
                  </a:lnTo>
                  <a:lnTo>
                    <a:pt x="1134452" y="25212"/>
                  </a:lnTo>
                  <a:lnTo>
                    <a:pt x="1076945" y="14932"/>
                  </a:lnTo>
                  <a:lnTo>
                    <a:pt x="1020847" y="7098"/>
                  </a:lnTo>
                  <a:lnTo>
                    <a:pt x="966712" y="2019"/>
                  </a:lnTo>
                  <a:lnTo>
                    <a:pt x="91509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54761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60537" y="532783"/>
                  </a:moveTo>
                  <a:lnTo>
                    <a:pt x="104650" y="468060"/>
                  </a:lnTo>
                  <a:lnTo>
                    <a:pt x="132109" y="434266"/>
                  </a:lnTo>
                  <a:lnTo>
                    <a:pt x="162799" y="399891"/>
                  </a:lnTo>
                  <a:lnTo>
                    <a:pt x="196442" y="365218"/>
                  </a:lnTo>
                  <a:lnTo>
                    <a:pt x="232759" y="330529"/>
                  </a:lnTo>
                  <a:lnTo>
                    <a:pt x="271472" y="296106"/>
                  </a:lnTo>
                  <a:lnTo>
                    <a:pt x="312303" y="262230"/>
                  </a:lnTo>
                  <a:lnTo>
                    <a:pt x="354973" y="229184"/>
                  </a:lnTo>
                  <a:lnTo>
                    <a:pt x="399204" y="197250"/>
                  </a:lnTo>
                  <a:lnTo>
                    <a:pt x="444718" y="166709"/>
                  </a:lnTo>
                  <a:lnTo>
                    <a:pt x="491236" y="137843"/>
                  </a:lnTo>
                  <a:lnTo>
                    <a:pt x="538480" y="110934"/>
                  </a:lnTo>
                  <a:lnTo>
                    <a:pt x="586173" y="86265"/>
                  </a:lnTo>
                  <a:lnTo>
                    <a:pt x="634035" y="64116"/>
                  </a:lnTo>
                  <a:lnTo>
                    <a:pt x="681788" y="44770"/>
                  </a:lnTo>
                  <a:lnTo>
                    <a:pt x="729154" y="28509"/>
                  </a:lnTo>
                  <a:lnTo>
                    <a:pt x="775855" y="15615"/>
                  </a:lnTo>
                  <a:lnTo>
                    <a:pt x="821613" y="6369"/>
                  </a:lnTo>
                  <a:lnTo>
                    <a:pt x="866541" y="1347"/>
                  </a:lnTo>
                  <a:lnTo>
                    <a:pt x="915092" y="0"/>
                  </a:lnTo>
                  <a:lnTo>
                    <a:pt x="966712" y="2019"/>
                  </a:lnTo>
                  <a:lnTo>
                    <a:pt x="1020847" y="7098"/>
                  </a:lnTo>
                  <a:lnTo>
                    <a:pt x="1076945" y="14932"/>
                  </a:lnTo>
                  <a:lnTo>
                    <a:pt x="1134452" y="25212"/>
                  </a:lnTo>
                  <a:lnTo>
                    <a:pt x="1192817" y="37633"/>
                  </a:lnTo>
                  <a:lnTo>
                    <a:pt x="1251484" y="51888"/>
                  </a:lnTo>
                  <a:lnTo>
                    <a:pt x="1309902" y="67669"/>
                  </a:lnTo>
                  <a:lnTo>
                    <a:pt x="1367518" y="84671"/>
                  </a:lnTo>
                  <a:lnTo>
                    <a:pt x="1423777" y="102586"/>
                  </a:lnTo>
                  <a:lnTo>
                    <a:pt x="1478128" y="121107"/>
                  </a:lnTo>
                  <a:lnTo>
                    <a:pt x="1530017" y="139929"/>
                  </a:lnTo>
                  <a:lnTo>
                    <a:pt x="1578891" y="158744"/>
                  </a:lnTo>
                  <a:lnTo>
                    <a:pt x="1624196" y="177246"/>
                  </a:lnTo>
                  <a:lnTo>
                    <a:pt x="1665381" y="195128"/>
                  </a:lnTo>
                  <a:lnTo>
                    <a:pt x="1701891" y="212083"/>
                  </a:lnTo>
                  <a:lnTo>
                    <a:pt x="1758677" y="241986"/>
                  </a:lnTo>
                  <a:lnTo>
                    <a:pt x="1809873" y="275953"/>
                  </a:lnTo>
                  <a:lnTo>
                    <a:pt x="1843385" y="300359"/>
                  </a:lnTo>
                  <a:lnTo>
                    <a:pt x="1878327" y="327220"/>
                  </a:lnTo>
                  <a:lnTo>
                    <a:pt x="1914645" y="356218"/>
                  </a:lnTo>
                  <a:lnTo>
                    <a:pt x="1952286" y="387036"/>
                  </a:lnTo>
                  <a:lnTo>
                    <a:pt x="1991194" y="419356"/>
                  </a:lnTo>
                  <a:lnTo>
                    <a:pt x="2031318" y="452860"/>
                  </a:lnTo>
                  <a:lnTo>
                    <a:pt x="2072601" y="487232"/>
                  </a:lnTo>
                  <a:lnTo>
                    <a:pt x="2114991" y="522153"/>
                  </a:lnTo>
                  <a:lnTo>
                    <a:pt x="2158433" y="557306"/>
                  </a:lnTo>
                  <a:lnTo>
                    <a:pt x="2202873" y="592373"/>
                  </a:lnTo>
                  <a:lnTo>
                    <a:pt x="2248258" y="627037"/>
                  </a:lnTo>
                  <a:lnTo>
                    <a:pt x="2294533" y="660980"/>
                  </a:lnTo>
                  <a:lnTo>
                    <a:pt x="2341644" y="693885"/>
                  </a:lnTo>
                  <a:lnTo>
                    <a:pt x="2389538" y="725434"/>
                  </a:lnTo>
                  <a:lnTo>
                    <a:pt x="2438161" y="755310"/>
                  </a:lnTo>
                  <a:lnTo>
                    <a:pt x="2476818" y="776488"/>
                  </a:lnTo>
                  <a:lnTo>
                    <a:pt x="2517959" y="796091"/>
                  </a:lnTo>
                  <a:lnTo>
                    <a:pt x="2561265" y="814352"/>
                  </a:lnTo>
                  <a:lnTo>
                    <a:pt x="2606413" y="831506"/>
                  </a:lnTo>
                  <a:lnTo>
                    <a:pt x="2653082" y="847785"/>
                  </a:lnTo>
                  <a:lnTo>
                    <a:pt x="2700952" y="863424"/>
                  </a:lnTo>
                  <a:lnTo>
                    <a:pt x="2749702" y="878657"/>
                  </a:lnTo>
                  <a:lnTo>
                    <a:pt x="2799010" y="893717"/>
                  </a:lnTo>
                  <a:lnTo>
                    <a:pt x="2848556" y="908839"/>
                  </a:lnTo>
                  <a:lnTo>
                    <a:pt x="2898019" y="924255"/>
                  </a:lnTo>
                  <a:lnTo>
                    <a:pt x="2947077" y="940201"/>
                  </a:lnTo>
                  <a:lnTo>
                    <a:pt x="2995409" y="956910"/>
                  </a:lnTo>
                  <a:lnTo>
                    <a:pt x="3042696" y="974615"/>
                  </a:lnTo>
                  <a:lnTo>
                    <a:pt x="3088614" y="993550"/>
                  </a:lnTo>
                  <a:lnTo>
                    <a:pt x="3132845" y="1013951"/>
                  </a:lnTo>
                  <a:lnTo>
                    <a:pt x="3175065" y="1036049"/>
                  </a:lnTo>
                  <a:lnTo>
                    <a:pt x="3214956" y="1060079"/>
                  </a:lnTo>
                  <a:lnTo>
                    <a:pt x="3252195" y="1086275"/>
                  </a:lnTo>
                  <a:lnTo>
                    <a:pt x="3286461" y="1114871"/>
                  </a:lnTo>
                  <a:lnTo>
                    <a:pt x="3317434" y="1146101"/>
                  </a:lnTo>
                  <a:lnTo>
                    <a:pt x="3344793" y="1180197"/>
                  </a:lnTo>
                  <a:lnTo>
                    <a:pt x="3366963" y="1212890"/>
                  </a:lnTo>
                  <a:lnTo>
                    <a:pt x="3388855" y="1248485"/>
                  </a:lnTo>
                  <a:lnTo>
                    <a:pt x="3410321" y="1286727"/>
                  </a:lnTo>
                  <a:lnTo>
                    <a:pt x="3431219" y="1327362"/>
                  </a:lnTo>
                  <a:lnTo>
                    <a:pt x="3451403" y="1370135"/>
                  </a:lnTo>
                  <a:lnTo>
                    <a:pt x="3470728" y="1414793"/>
                  </a:lnTo>
                  <a:lnTo>
                    <a:pt x="3489050" y="1461081"/>
                  </a:lnTo>
                  <a:lnTo>
                    <a:pt x="3506225" y="1508744"/>
                  </a:lnTo>
                  <a:lnTo>
                    <a:pt x="3522106" y="1557528"/>
                  </a:lnTo>
                  <a:lnTo>
                    <a:pt x="3536550" y="1607179"/>
                  </a:lnTo>
                  <a:lnTo>
                    <a:pt x="3549412" y="1657442"/>
                  </a:lnTo>
                  <a:lnTo>
                    <a:pt x="3560547" y="1708064"/>
                  </a:lnTo>
                  <a:lnTo>
                    <a:pt x="3569810" y="1758789"/>
                  </a:lnTo>
                  <a:lnTo>
                    <a:pt x="3577057" y="1809363"/>
                  </a:lnTo>
                  <a:lnTo>
                    <a:pt x="3582143" y="1859533"/>
                  </a:lnTo>
                  <a:lnTo>
                    <a:pt x="3584923" y="1909043"/>
                  </a:lnTo>
                  <a:lnTo>
                    <a:pt x="3585252" y="1957640"/>
                  </a:lnTo>
                  <a:lnTo>
                    <a:pt x="3582986" y="2005068"/>
                  </a:lnTo>
                  <a:lnTo>
                    <a:pt x="3577981" y="2051074"/>
                  </a:lnTo>
                  <a:lnTo>
                    <a:pt x="3570090" y="2095404"/>
                  </a:lnTo>
                  <a:lnTo>
                    <a:pt x="3559171" y="2137802"/>
                  </a:lnTo>
                  <a:lnTo>
                    <a:pt x="3545077" y="2178015"/>
                  </a:lnTo>
                  <a:lnTo>
                    <a:pt x="3527664" y="2215788"/>
                  </a:lnTo>
                  <a:lnTo>
                    <a:pt x="3506788" y="2250866"/>
                  </a:lnTo>
                  <a:lnTo>
                    <a:pt x="3461508" y="2308257"/>
                  </a:lnTo>
                  <a:lnTo>
                    <a:pt x="3434284" y="2336643"/>
                  </a:lnTo>
                  <a:lnTo>
                    <a:pt x="3404224" y="2364741"/>
                  </a:lnTo>
                  <a:lnTo>
                    <a:pt x="3371490" y="2392492"/>
                  </a:lnTo>
                  <a:lnTo>
                    <a:pt x="3336246" y="2419834"/>
                  </a:lnTo>
                  <a:lnTo>
                    <a:pt x="3298656" y="2446706"/>
                  </a:lnTo>
                  <a:lnTo>
                    <a:pt x="3258884" y="2473049"/>
                  </a:lnTo>
                  <a:lnTo>
                    <a:pt x="3217093" y="2498802"/>
                  </a:lnTo>
                  <a:lnTo>
                    <a:pt x="3173447" y="2523903"/>
                  </a:lnTo>
                  <a:lnTo>
                    <a:pt x="3128110" y="2548293"/>
                  </a:lnTo>
                  <a:lnTo>
                    <a:pt x="3081245" y="2571910"/>
                  </a:lnTo>
                  <a:lnTo>
                    <a:pt x="3033017" y="2594695"/>
                  </a:lnTo>
                  <a:lnTo>
                    <a:pt x="2983588" y="2616586"/>
                  </a:lnTo>
                  <a:lnTo>
                    <a:pt x="2933122" y="2637522"/>
                  </a:lnTo>
                  <a:lnTo>
                    <a:pt x="2881784" y="2657444"/>
                  </a:lnTo>
                  <a:lnTo>
                    <a:pt x="2829737" y="2676291"/>
                  </a:lnTo>
                  <a:lnTo>
                    <a:pt x="2777144" y="2694002"/>
                  </a:lnTo>
                  <a:lnTo>
                    <a:pt x="2724170" y="2710516"/>
                  </a:lnTo>
                  <a:lnTo>
                    <a:pt x="2670977" y="2725772"/>
                  </a:lnTo>
                  <a:lnTo>
                    <a:pt x="2617730" y="2739711"/>
                  </a:lnTo>
                  <a:lnTo>
                    <a:pt x="2564593" y="2752271"/>
                  </a:lnTo>
                  <a:lnTo>
                    <a:pt x="2511729" y="2763393"/>
                  </a:lnTo>
                  <a:lnTo>
                    <a:pt x="2459302" y="2773014"/>
                  </a:lnTo>
                  <a:lnTo>
                    <a:pt x="2407475" y="2781075"/>
                  </a:lnTo>
                  <a:lnTo>
                    <a:pt x="2356412" y="2787515"/>
                  </a:lnTo>
                  <a:lnTo>
                    <a:pt x="2306277" y="2792273"/>
                  </a:lnTo>
                  <a:lnTo>
                    <a:pt x="2257234" y="2795290"/>
                  </a:lnTo>
                  <a:lnTo>
                    <a:pt x="2212859" y="2796597"/>
                  </a:lnTo>
                  <a:lnTo>
                    <a:pt x="2167308" y="2796694"/>
                  </a:lnTo>
                  <a:lnTo>
                    <a:pt x="2120685" y="2795602"/>
                  </a:lnTo>
                  <a:lnTo>
                    <a:pt x="2073090" y="2793343"/>
                  </a:lnTo>
                  <a:lnTo>
                    <a:pt x="2024627" y="2789937"/>
                  </a:lnTo>
                  <a:lnTo>
                    <a:pt x="1975396" y="2785408"/>
                  </a:lnTo>
                  <a:lnTo>
                    <a:pt x="1925501" y="2779775"/>
                  </a:lnTo>
                  <a:lnTo>
                    <a:pt x="1875044" y="2773061"/>
                  </a:lnTo>
                  <a:lnTo>
                    <a:pt x="1824126" y="2765288"/>
                  </a:lnTo>
                  <a:lnTo>
                    <a:pt x="1772849" y="2756477"/>
                  </a:lnTo>
                  <a:lnTo>
                    <a:pt x="1721316" y="2746649"/>
                  </a:lnTo>
                  <a:lnTo>
                    <a:pt x="1669628" y="2735827"/>
                  </a:lnTo>
                  <a:lnTo>
                    <a:pt x="1617889" y="2724031"/>
                  </a:lnTo>
                  <a:lnTo>
                    <a:pt x="1566199" y="2711284"/>
                  </a:lnTo>
                  <a:lnTo>
                    <a:pt x="1514661" y="2697607"/>
                  </a:lnTo>
                  <a:lnTo>
                    <a:pt x="1463378" y="2683021"/>
                  </a:lnTo>
                  <a:lnTo>
                    <a:pt x="1412450" y="2667549"/>
                  </a:lnTo>
                  <a:lnTo>
                    <a:pt x="1361981" y="2651211"/>
                  </a:lnTo>
                  <a:lnTo>
                    <a:pt x="1312071" y="2634029"/>
                  </a:lnTo>
                  <a:lnTo>
                    <a:pt x="1262825" y="2616026"/>
                  </a:lnTo>
                  <a:lnTo>
                    <a:pt x="1214342" y="2597221"/>
                  </a:lnTo>
                  <a:lnTo>
                    <a:pt x="1166726" y="2577638"/>
                  </a:lnTo>
                  <a:lnTo>
                    <a:pt x="1120079" y="2557298"/>
                  </a:lnTo>
                  <a:lnTo>
                    <a:pt x="1074503" y="2536221"/>
                  </a:lnTo>
                  <a:lnTo>
                    <a:pt x="1030099" y="2514431"/>
                  </a:lnTo>
                  <a:lnTo>
                    <a:pt x="986970" y="2491948"/>
                  </a:lnTo>
                  <a:lnTo>
                    <a:pt x="945218" y="2468794"/>
                  </a:lnTo>
                  <a:lnTo>
                    <a:pt x="904946" y="2444990"/>
                  </a:lnTo>
                  <a:lnTo>
                    <a:pt x="866254" y="2420559"/>
                  </a:lnTo>
                  <a:lnTo>
                    <a:pt x="829245" y="2395522"/>
                  </a:lnTo>
                  <a:lnTo>
                    <a:pt x="794022" y="2369899"/>
                  </a:lnTo>
                  <a:lnTo>
                    <a:pt x="756690" y="2339948"/>
                  </a:lnTo>
                  <a:lnTo>
                    <a:pt x="720614" y="2307576"/>
                  </a:lnTo>
                  <a:lnTo>
                    <a:pt x="685766" y="2272957"/>
                  </a:lnTo>
                  <a:lnTo>
                    <a:pt x="652119" y="2236267"/>
                  </a:lnTo>
                  <a:lnTo>
                    <a:pt x="619643" y="2197680"/>
                  </a:lnTo>
                  <a:lnTo>
                    <a:pt x="588310" y="2157372"/>
                  </a:lnTo>
                  <a:lnTo>
                    <a:pt x="558092" y="2115517"/>
                  </a:lnTo>
                  <a:lnTo>
                    <a:pt x="528960" y="2072290"/>
                  </a:lnTo>
                  <a:lnTo>
                    <a:pt x="500887" y="2027866"/>
                  </a:lnTo>
                  <a:lnTo>
                    <a:pt x="473844" y="1982421"/>
                  </a:lnTo>
                  <a:lnTo>
                    <a:pt x="447802" y="1936128"/>
                  </a:lnTo>
                  <a:lnTo>
                    <a:pt x="422734" y="1889164"/>
                  </a:lnTo>
                  <a:lnTo>
                    <a:pt x="398611" y="1841702"/>
                  </a:lnTo>
                  <a:lnTo>
                    <a:pt x="375404" y="1793918"/>
                  </a:lnTo>
                  <a:lnTo>
                    <a:pt x="353085" y="1745987"/>
                  </a:lnTo>
                  <a:lnTo>
                    <a:pt x="331627" y="1698084"/>
                  </a:lnTo>
                  <a:lnTo>
                    <a:pt x="311000" y="1650383"/>
                  </a:lnTo>
                  <a:lnTo>
                    <a:pt x="291176" y="1603060"/>
                  </a:lnTo>
                  <a:lnTo>
                    <a:pt x="272128" y="1556289"/>
                  </a:lnTo>
                  <a:lnTo>
                    <a:pt x="253826" y="1510246"/>
                  </a:lnTo>
                  <a:lnTo>
                    <a:pt x="236242" y="1465105"/>
                  </a:lnTo>
                  <a:lnTo>
                    <a:pt x="219349" y="1421041"/>
                  </a:lnTo>
                  <a:lnTo>
                    <a:pt x="203117" y="1378229"/>
                  </a:lnTo>
                  <a:lnTo>
                    <a:pt x="187518" y="1336845"/>
                  </a:lnTo>
                  <a:lnTo>
                    <a:pt x="172524" y="1297062"/>
                  </a:lnTo>
                  <a:lnTo>
                    <a:pt x="158108" y="1259057"/>
                  </a:lnTo>
                  <a:lnTo>
                    <a:pt x="144239" y="1223003"/>
                  </a:lnTo>
                  <a:lnTo>
                    <a:pt x="130890" y="1189077"/>
                  </a:lnTo>
                  <a:lnTo>
                    <a:pt x="105641" y="1125738"/>
                  </a:lnTo>
                  <a:lnTo>
                    <a:pt x="82460" y="1066657"/>
                  </a:lnTo>
                  <a:lnTo>
                    <a:pt x="61607" y="1011403"/>
                  </a:lnTo>
                  <a:lnTo>
                    <a:pt x="43343" y="959544"/>
                  </a:lnTo>
                  <a:lnTo>
                    <a:pt x="27930" y="910650"/>
                  </a:lnTo>
                  <a:lnTo>
                    <a:pt x="15628" y="864288"/>
                  </a:lnTo>
                  <a:lnTo>
                    <a:pt x="6698" y="820026"/>
                  </a:lnTo>
                  <a:lnTo>
                    <a:pt x="1402" y="777435"/>
                  </a:lnTo>
                  <a:lnTo>
                    <a:pt x="0" y="736081"/>
                  </a:lnTo>
                  <a:lnTo>
                    <a:pt x="2753" y="695534"/>
                  </a:lnTo>
                  <a:lnTo>
                    <a:pt x="9922" y="655362"/>
                  </a:lnTo>
                  <a:lnTo>
                    <a:pt x="21768" y="615134"/>
                  </a:lnTo>
                  <a:lnTo>
                    <a:pt x="38553" y="574418"/>
                  </a:lnTo>
                  <a:lnTo>
                    <a:pt x="60537" y="532783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9087" y="3316151"/>
              <a:ext cx="1948180" cy="1630680"/>
            </a:xfrm>
            <a:custGeom>
              <a:avLst/>
              <a:gdLst/>
              <a:ahLst/>
              <a:cxnLst/>
              <a:rect l="l" t="t" r="r" b="b"/>
              <a:pathLst>
                <a:path w="1948179" h="1630679">
                  <a:moveTo>
                    <a:pt x="1947940" y="1630662"/>
                  </a:moveTo>
                  <a:lnTo>
                    <a:pt x="1879161" y="1603204"/>
                  </a:lnTo>
                  <a:lnTo>
                    <a:pt x="1843119" y="1588216"/>
                  </a:lnTo>
                  <a:lnTo>
                    <a:pt x="1806033" y="1572355"/>
                  </a:lnTo>
                  <a:lnTo>
                    <a:pt x="1767945" y="1555598"/>
                  </a:lnTo>
                  <a:lnTo>
                    <a:pt x="1728900" y="1537920"/>
                  </a:lnTo>
                  <a:lnTo>
                    <a:pt x="1688939" y="1519297"/>
                  </a:lnTo>
                  <a:lnTo>
                    <a:pt x="1648107" y="1499705"/>
                  </a:lnTo>
                  <a:lnTo>
                    <a:pt x="1606447" y="1479120"/>
                  </a:lnTo>
                  <a:lnTo>
                    <a:pt x="1564002" y="1457518"/>
                  </a:lnTo>
                  <a:lnTo>
                    <a:pt x="1520814" y="1434873"/>
                  </a:lnTo>
                  <a:lnTo>
                    <a:pt x="1476928" y="1411162"/>
                  </a:lnTo>
                  <a:lnTo>
                    <a:pt x="1432387" y="1386362"/>
                  </a:lnTo>
                  <a:lnTo>
                    <a:pt x="1387232" y="1360447"/>
                  </a:lnTo>
                  <a:lnTo>
                    <a:pt x="1341509" y="1333393"/>
                  </a:lnTo>
                  <a:lnTo>
                    <a:pt x="1295260" y="1305176"/>
                  </a:lnTo>
                  <a:lnTo>
                    <a:pt x="1248527" y="1275772"/>
                  </a:lnTo>
                  <a:lnTo>
                    <a:pt x="1201355" y="1245157"/>
                  </a:lnTo>
                  <a:lnTo>
                    <a:pt x="1153787" y="1213306"/>
                  </a:lnTo>
                  <a:lnTo>
                    <a:pt x="1105865" y="1180195"/>
                  </a:lnTo>
                  <a:lnTo>
                    <a:pt x="1057634" y="1145801"/>
                  </a:lnTo>
                  <a:lnTo>
                    <a:pt x="1009135" y="1110098"/>
                  </a:lnTo>
                  <a:lnTo>
                    <a:pt x="960413" y="1073062"/>
                  </a:lnTo>
                  <a:lnTo>
                    <a:pt x="911510" y="1034670"/>
                  </a:lnTo>
                  <a:lnTo>
                    <a:pt x="862470" y="994897"/>
                  </a:lnTo>
                  <a:lnTo>
                    <a:pt x="813336" y="953719"/>
                  </a:lnTo>
                  <a:lnTo>
                    <a:pt x="766014" y="912750"/>
                  </a:lnTo>
                  <a:lnTo>
                    <a:pt x="720047" y="871672"/>
                  </a:lnTo>
                  <a:lnTo>
                    <a:pt x="675419" y="830531"/>
                  </a:lnTo>
                  <a:lnTo>
                    <a:pt x="632115" y="789371"/>
                  </a:lnTo>
                  <a:lnTo>
                    <a:pt x="590117" y="748238"/>
                  </a:lnTo>
                  <a:lnTo>
                    <a:pt x="549411" y="707175"/>
                  </a:lnTo>
                  <a:lnTo>
                    <a:pt x="509979" y="666229"/>
                  </a:lnTo>
                  <a:lnTo>
                    <a:pt x="471807" y="625442"/>
                  </a:lnTo>
                  <a:lnTo>
                    <a:pt x="434877" y="584861"/>
                  </a:lnTo>
                  <a:lnTo>
                    <a:pt x="399175" y="544530"/>
                  </a:lnTo>
                  <a:lnTo>
                    <a:pt x="364684" y="504493"/>
                  </a:lnTo>
                  <a:lnTo>
                    <a:pt x="331387" y="464797"/>
                  </a:lnTo>
                  <a:lnTo>
                    <a:pt x="299270" y="425484"/>
                  </a:lnTo>
                  <a:lnTo>
                    <a:pt x="268316" y="386600"/>
                  </a:lnTo>
                  <a:lnTo>
                    <a:pt x="238509" y="348190"/>
                  </a:lnTo>
                  <a:lnTo>
                    <a:pt x="209832" y="310299"/>
                  </a:lnTo>
                  <a:lnTo>
                    <a:pt x="182271" y="272971"/>
                  </a:lnTo>
                  <a:lnTo>
                    <a:pt x="155809" y="236251"/>
                  </a:lnTo>
                  <a:lnTo>
                    <a:pt x="130429" y="200185"/>
                  </a:lnTo>
                  <a:lnTo>
                    <a:pt x="106117" y="164815"/>
                  </a:lnTo>
                  <a:lnTo>
                    <a:pt x="82856" y="130188"/>
                  </a:lnTo>
                  <a:lnTo>
                    <a:pt x="60629" y="96348"/>
                  </a:lnTo>
                  <a:lnTo>
                    <a:pt x="39422" y="63341"/>
                  </a:lnTo>
                  <a:lnTo>
                    <a:pt x="19217" y="31209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20920" y="3523732"/>
              <a:ext cx="1149350" cy="897890"/>
            </a:xfrm>
            <a:custGeom>
              <a:avLst/>
              <a:gdLst/>
              <a:ahLst/>
              <a:cxnLst/>
              <a:rect l="l" t="t" r="r" b="b"/>
              <a:pathLst>
                <a:path w="1149350" h="897889">
                  <a:moveTo>
                    <a:pt x="1148865" y="897532"/>
                  </a:moveTo>
                  <a:lnTo>
                    <a:pt x="1110067" y="877171"/>
                  </a:lnTo>
                  <a:lnTo>
                    <a:pt x="1070391" y="855778"/>
                  </a:lnTo>
                  <a:lnTo>
                    <a:pt x="1029883" y="833330"/>
                  </a:lnTo>
                  <a:lnTo>
                    <a:pt x="988590" y="809801"/>
                  </a:lnTo>
                  <a:lnTo>
                    <a:pt x="946557" y="785169"/>
                  </a:lnTo>
                  <a:lnTo>
                    <a:pt x="903830" y="759409"/>
                  </a:lnTo>
                  <a:lnTo>
                    <a:pt x="860454" y="732498"/>
                  </a:lnTo>
                  <a:lnTo>
                    <a:pt x="816477" y="704412"/>
                  </a:lnTo>
                  <a:lnTo>
                    <a:pt x="771943" y="675127"/>
                  </a:lnTo>
                  <a:lnTo>
                    <a:pt x="726899" y="644619"/>
                  </a:lnTo>
                  <a:lnTo>
                    <a:pt x="681391" y="612865"/>
                  </a:lnTo>
                  <a:lnTo>
                    <a:pt x="635463" y="579841"/>
                  </a:lnTo>
                  <a:lnTo>
                    <a:pt x="589163" y="545522"/>
                  </a:lnTo>
                  <a:lnTo>
                    <a:pt x="542536" y="509885"/>
                  </a:lnTo>
                  <a:lnTo>
                    <a:pt x="495628" y="472907"/>
                  </a:lnTo>
                  <a:lnTo>
                    <a:pt x="452647" y="437994"/>
                  </a:lnTo>
                  <a:lnTo>
                    <a:pt x="410873" y="403089"/>
                  </a:lnTo>
                  <a:lnTo>
                    <a:pt x="370298" y="368233"/>
                  </a:lnTo>
                  <a:lnTo>
                    <a:pt x="330909" y="333467"/>
                  </a:lnTo>
                  <a:lnTo>
                    <a:pt x="292698" y="298833"/>
                  </a:lnTo>
                  <a:lnTo>
                    <a:pt x="255652" y="264374"/>
                  </a:lnTo>
                  <a:lnTo>
                    <a:pt x="219762" y="230131"/>
                  </a:lnTo>
                  <a:lnTo>
                    <a:pt x="185017" y="196146"/>
                  </a:lnTo>
                  <a:lnTo>
                    <a:pt x="151407" y="162461"/>
                  </a:lnTo>
                  <a:lnTo>
                    <a:pt x="118920" y="129118"/>
                  </a:lnTo>
                  <a:lnTo>
                    <a:pt x="87547" y="96158"/>
                  </a:lnTo>
                  <a:lnTo>
                    <a:pt x="57276" y="63624"/>
                  </a:lnTo>
                  <a:lnTo>
                    <a:pt x="28097" y="31557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65900" y="3135126"/>
              <a:ext cx="1414145" cy="1178560"/>
            </a:xfrm>
            <a:custGeom>
              <a:avLst/>
              <a:gdLst/>
              <a:ahLst/>
              <a:cxnLst/>
              <a:rect l="l" t="t" r="r" b="b"/>
              <a:pathLst>
                <a:path w="1414145" h="1178560">
                  <a:moveTo>
                    <a:pt x="1413517" y="1177932"/>
                  </a:moveTo>
                  <a:lnTo>
                    <a:pt x="1377082" y="1159742"/>
                  </a:lnTo>
                  <a:lnTo>
                    <a:pt x="1339698" y="1140583"/>
                  </a:lnTo>
                  <a:lnTo>
                    <a:pt x="1301409" y="1120433"/>
                  </a:lnTo>
                  <a:lnTo>
                    <a:pt x="1262261" y="1099268"/>
                  </a:lnTo>
                  <a:lnTo>
                    <a:pt x="1222298" y="1077065"/>
                  </a:lnTo>
                  <a:lnTo>
                    <a:pt x="1181566" y="1053802"/>
                  </a:lnTo>
                  <a:lnTo>
                    <a:pt x="1140109" y="1029456"/>
                  </a:lnTo>
                  <a:lnTo>
                    <a:pt x="1097973" y="1004003"/>
                  </a:lnTo>
                  <a:lnTo>
                    <a:pt x="1055204" y="977420"/>
                  </a:lnTo>
                  <a:lnTo>
                    <a:pt x="1011845" y="949685"/>
                  </a:lnTo>
                  <a:lnTo>
                    <a:pt x="967942" y="920774"/>
                  </a:lnTo>
                  <a:lnTo>
                    <a:pt x="923541" y="890666"/>
                  </a:lnTo>
                  <a:lnTo>
                    <a:pt x="878686" y="859335"/>
                  </a:lnTo>
                  <a:lnTo>
                    <a:pt x="833423" y="826761"/>
                  </a:lnTo>
                  <a:lnTo>
                    <a:pt x="787796" y="792919"/>
                  </a:lnTo>
                  <a:lnTo>
                    <a:pt x="741851" y="757787"/>
                  </a:lnTo>
                  <a:lnTo>
                    <a:pt x="695633" y="721342"/>
                  </a:lnTo>
                  <a:lnTo>
                    <a:pt x="649186" y="683560"/>
                  </a:lnTo>
                  <a:lnTo>
                    <a:pt x="602557" y="644420"/>
                  </a:lnTo>
                  <a:lnTo>
                    <a:pt x="556523" y="604539"/>
                  </a:lnTo>
                  <a:lnTo>
                    <a:pt x="511892" y="564651"/>
                  </a:lnTo>
                  <a:lnTo>
                    <a:pt x="468647" y="524808"/>
                  </a:lnTo>
                  <a:lnTo>
                    <a:pt x="426773" y="485059"/>
                  </a:lnTo>
                  <a:lnTo>
                    <a:pt x="386254" y="445456"/>
                  </a:lnTo>
                  <a:lnTo>
                    <a:pt x="347074" y="406049"/>
                  </a:lnTo>
                  <a:lnTo>
                    <a:pt x="309218" y="366889"/>
                  </a:lnTo>
                  <a:lnTo>
                    <a:pt x="272670" y="328026"/>
                  </a:lnTo>
                  <a:lnTo>
                    <a:pt x="237414" y="289511"/>
                  </a:lnTo>
                  <a:lnTo>
                    <a:pt x="203435" y="251395"/>
                  </a:lnTo>
                  <a:lnTo>
                    <a:pt x="170716" y="213728"/>
                  </a:lnTo>
                  <a:lnTo>
                    <a:pt x="139243" y="176561"/>
                  </a:lnTo>
                  <a:lnTo>
                    <a:pt x="108999" y="139945"/>
                  </a:lnTo>
                  <a:lnTo>
                    <a:pt x="79968" y="103930"/>
                  </a:lnTo>
                  <a:lnTo>
                    <a:pt x="52135" y="68567"/>
                  </a:lnTo>
                  <a:lnTo>
                    <a:pt x="25484" y="33907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0395445" y="2548740"/>
            <a:ext cx="3607435" cy="2818765"/>
            <a:chOff x="10395445" y="2548740"/>
            <a:chExt cx="3607435" cy="2818765"/>
          </a:xfrm>
        </p:grpSpPr>
        <p:sp>
          <p:nvSpPr>
            <p:cNvPr id="16" name="object 16"/>
            <p:cNvSpPr/>
            <p:nvPr/>
          </p:nvSpPr>
          <p:spPr>
            <a:xfrm>
              <a:off x="10406324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915095" y="0"/>
                  </a:moveTo>
                  <a:lnTo>
                    <a:pt x="866545" y="1347"/>
                  </a:lnTo>
                  <a:lnTo>
                    <a:pt x="821618" y="6369"/>
                  </a:lnTo>
                  <a:lnTo>
                    <a:pt x="775861" y="15615"/>
                  </a:lnTo>
                  <a:lnTo>
                    <a:pt x="729160" y="28509"/>
                  </a:lnTo>
                  <a:lnTo>
                    <a:pt x="681793" y="44770"/>
                  </a:lnTo>
                  <a:lnTo>
                    <a:pt x="634040" y="64116"/>
                  </a:lnTo>
                  <a:lnTo>
                    <a:pt x="586178" y="86265"/>
                  </a:lnTo>
                  <a:lnTo>
                    <a:pt x="538485" y="110934"/>
                  </a:lnTo>
                  <a:lnTo>
                    <a:pt x="491241" y="137843"/>
                  </a:lnTo>
                  <a:lnTo>
                    <a:pt x="444722" y="166709"/>
                  </a:lnTo>
                  <a:lnTo>
                    <a:pt x="399208" y="197250"/>
                  </a:lnTo>
                  <a:lnTo>
                    <a:pt x="354977" y="229184"/>
                  </a:lnTo>
                  <a:lnTo>
                    <a:pt x="312306" y="262230"/>
                  </a:lnTo>
                  <a:lnTo>
                    <a:pt x="271475" y="296106"/>
                  </a:lnTo>
                  <a:lnTo>
                    <a:pt x="232761" y="330529"/>
                  </a:lnTo>
                  <a:lnTo>
                    <a:pt x="196443" y="365218"/>
                  </a:lnTo>
                  <a:lnTo>
                    <a:pt x="162800" y="399891"/>
                  </a:lnTo>
                  <a:lnTo>
                    <a:pt x="132108" y="434266"/>
                  </a:lnTo>
                  <a:lnTo>
                    <a:pt x="104648" y="468060"/>
                  </a:lnTo>
                  <a:lnTo>
                    <a:pt x="80696" y="500993"/>
                  </a:lnTo>
                  <a:lnTo>
                    <a:pt x="38550" y="574418"/>
                  </a:lnTo>
                  <a:lnTo>
                    <a:pt x="21767" y="615134"/>
                  </a:lnTo>
                  <a:lnTo>
                    <a:pt x="9921" y="655362"/>
                  </a:lnTo>
                  <a:lnTo>
                    <a:pt x="2752" y="695534"/>
                  </a:lnTo>
                  <a:lnTo>
                    <a:pt x="0" y="736081"/>
                  </a:lnTo>
                  <a:lnTo>
                    <a:pt x="1402" y="777435"/>
                  </a:lnTo>
                  <a:lnTo>
                    <a:pt x="6698" y="820026"/>
                  </a:lnTo>
                  <a:lnTo>
                    <a:pt x="15628" y="864288"/>
                  </a:lnTo>
                  <a:lnTo>
                    <a:pt x="27930" y="910650"/>
                  </a:lnTo>
                  <a:lnTo>
                    <a:pt x="43343" y="959544"/>
                  </a:lnTo>
                  <a:lnTo>
                    <a:pt x="61608" y="1011403"/>
                  </a:lnTo>
                  <a:lnTo>
                    <a:pt x="82462" y="1066657"/>
                  </a:lnTo>
                  <a:lnTo>
                    <a:pt x="105645" y="1125738"/>
                  </a:lnTo>
                  <a:lnTo>
                    <a:pt x="130896" y="1189077"/>
                  </a:lnTo>
                  <a:lnTo>
                    <a:pt x="144244" y="1223003"/>
                  </a:lnTo>
                  <a:lnTo>
                    <a:pt x="158113" y="1259057"/>
                  </a:lnTo>
                  <a:lnTo>
                    <a:pt x="203121" y="1378229"/>
                  </a:lnTo>
                  <a:lnTo>
                    <a:pt x="236246" y="1465105"/>
                  </a:lnTo>
                  <a:lnTo>
                    <a:pt x="253829" y="1510246"/>
                  </a:lnTo>
                  <a:lnTo>
                    <a:pt x="272131" y="1556289"/>
                  </a:lnTo>
                  <a:lnTo>
                    <a:pt x="291179" y="1603060"/>
                  </a:lnTo>
                  <a:lnTo>
                    <a:pt x="311002" y="1650383"/>
                  </a:lnTo>
                  <a:lnTo>
                    <a:pt x="331629" y="1698084"/>
                  </a:lnTo>
                  <a:lnTo>
                    <a:pt x="353087" y="1745987"/>
                  </a:lnTo>
                  <a:lnTo>
                    <a:pt x="375405" y="1793918"/>
                  </a:lnTo>
                  <a:lnTo>
                    <a:pt x="398612" y="1841702"/>
                  </a:lnTo>
                  <a:lnTo>
                    <a:pt x="422735" y="1889164"/>
                  </a:lnTo>
                  <a:lnTo>
                    <a:pt x="447803" y="1936128"/>
                  </a:lnTo>
                  <a:lnTo>
                    <a:pt x="473845" y="1982421"/>
                  </a:lnTo>
                  <a:lnTo>
                    <a:pt x="500888" y="2027866"/>
                  </a:lnTo>
                  <a:lnTo>
                    <a:pt x="528961" y="2072290"/>
                  </a:lnTo>
                  <a:lnTo>
                    <a:pt x="558093" y="2115517"/>
                  </a:lnTo>
                  <a:lnTo>
                    <a:pt x="588311" y="2157372"/>
                  </a:lnTo>
                  <a:lnTo>
                    <a:pt x="619644" y="2197680"/>
                  </a:lnTo>
                  <a:lnTo>
                    <a:pt x="652121" y="2236267"/>
                  </a:lnTo>
                  <a:lnTo>
                    <a:pt x="685769" y="2272957"/>
                  </a:lnTo>
                  <a:lnTo>
                    <a:pt x="720617" y="2307576"/>
                  </a:lnTo>
                  <a:lnTo>
                    <a:pt x="756694" y="2339948"/>
                  </a:lnTo>
                  <a:lnTo>
                    <a:pt x="794027" y="2369899"/>
                  </a:lnTo>
                  <a:lnTo>
                    <a:pt x="829250" y="2395522"/>
                  </a:lnTo>
                  <a:lnTo>
                    <a:pt x="866257" y="2420559"/>
                  </a:lnTo>
                  <a:lnTo>
                    <a:pt x="904948" y="2444990"/>
                  </a:lnTo>
                  <a:lnTo>
                    <a:pt x="945220" y="2468794"/>
                  </a:lnTo>
                  <a:lnTo>
                    <a:pt x="986971" y="2491948"/>
                  </a:lnTo>
                  <a:lnTo>
                    <a:pt x="1030100" y="2514431"/>
                  </a:lnTo>
                  <a:lnTo>
                    <a:pt x="1074503" y="2536221"/>
                  </a:lnTo>
                  <a:lnTo>
                    <a:pt x="1120079" y="2557298"/>
                  </a:lnTo>
                  <a:lnTo>
                    <a:pt x="1166725" y="2577638"/>
                  </a:lnTo>
                  <a:lnTo>
                    <a:pt x="1214341" y="2597221"/>
                  </a:lnTo>
                  <a:lnTo>
                    <a:pt x="1262823" y="2616026"/>
                  </a:lnTo>
                  <a:lnTo>
                    <a:pt x="1312069" y="2634029"/>
                  </a:lnTo>
                  <a:lnTo>
                    <a:pt x="1361978" y="2651211"/>
                  </a:lnTo>
                  <a:lnTo>
                    <a:pt x="1412448" y="2667549"/>
                  </a:lnTo>
                  <a:lnTo>
                    <a:pt x="1463375" y="2683021"/>
                  </a:lnTo>
                  <a:lnTo>
                    <a:pt x="1514659" y="2697607"/>
                  </a:lnTo>
                  <a:lnTo>
                    <a:pt x="1566197" y="2711284"/>
                  </a:lnTo>
                  <a:lnTo>
                    <a:pt x="1617887" y="2724031"/>
                  </a:lnTo>
                  <a:lnTo>
                    <a:pt x="1669626" y="2735827"/>
                  </a:lnTo>
                  <a:lnTo>
                    <a:pt x="1721314" y="2746649"/>
                  </a:lnTo>
                  <a:lnTo>
                    <a:pt x="1772847" y="2756477"/>
                  </a:lnTo>
                  <a:lnTo>
                    <a:pt x="1824124" y="2765288"/>
                  </a:lnTo>
                  <a:lnTo>
                    <a:pt x="1875043" y="2773061"/>
                  </a:lnTo>
                  <a:lnTo>
                    <a:pt x="1925501" y="2779775"/>
                  </a:lnTo>
                  <a:lnTo>
                    <a:pt x="1975397" y="2785408"/>
                  </a:lnTo>
                  <a:lnTo>
                    <a:pt x="2024628" y="2789937"/>
                  </a:lnTo>
                  <a:lnTo>
                    <a:pt x="2073092" y="2793343"/>
                  </a:lnTo>
                  <a:lnTo>
                    <a:pt x="2120687" y="2795602"/>
                  </a:lnTo>
                  <a:lnTo>
                    <a:pt x="2167312" y="2796694"/>
                  </a:lnTo>
                  <a:lnTo>
                    <a:pt x="2212863" y="2796597"/>
                  </a:lnTo>
                  <a:lnTo>
                    <a:pt x="2257239" y="2795290"/>
                  </a:lnTo>
                  <a:lnTo>
                    <a:pt x="2306282" y="2792273"/>
                  </a:lnTo>
                  <a:lnTo>
                    <a:pt x="2356415" y="2787515"/>
                  </a:lnTo>
                  <a:lnTo>
                    <a:pt x="2407477" y="2781075"/>
                  </a:lnTo>
                  <a:lnTo>
                    <a:pt x="2459303" y="2773014"/>
                  </a:lnTo>
                  <a:lnTo>
                    <a:pt x="2511730" y="2763393"/>
                  </a:lnTo>
                  <a:lnTo>
                    <a:pt x="2564593" y="2752271"/>
                  </a:lnTo>
                  <a:lnTo>
                    <a:pt x="2617730" y="2739711"/>
                  </a:lnTo>
                  <a:lnTo>
                    <a:pt x="2670976" y="2725772"/>
                  </a:lnTo>
                  <a:lnTo>
                    <a:pt x="2724168" y="2710516"/>
                  </a:lnTo>
                  <a:lnTo>
                    <a:pt x="2777142" y="2694002"/>
                  </a:lnTo>
                  <a:lnTo>
                    <a:pt x="2829734" y="2676291"/>
                  </a:lnTo>
                  <a:lnTo>
                    <a:pt x="2881781" y="2657444"/>
                  </a:lnTo>
                  <a:lnTo>
                    <a:pt x="2933119" y="2637522"/>
                  </a:lnTo>
                  <a:lnTo>
                    <a:pt x="2983584" y="2616586"/>
                  </a:lnTo>
                  <a:lnTo>
                    <a:pt x="3033012" y="2594695"/>
                  </a:lnTo>
                  <a:lnTo>
                    <a:pt x="3081241" y="2571910"/>
                  </a:lnTo>
                  <a:lnTo>
                    <a:pt x="3128106" y="2548293"/>
                  </a:lnTo>
                  <a:lnTo>
                    <a:pt x="3173443" y="2523903"/>
                  </a:lnTo>
                  <a:lnTo>
                    <a:pt x="3217088" y="2498802"/>
                  </a:lnTo>
                  <a:lnTo>
                    <a:pt x="3258879" y="2473049"/>
                  </a:lnTo>
                  <a:lnTo>
                    <a:pt x="3298651" y="2446706"/>
                  </a:lnTo>
                  <a:lnTo>
                    <a:pt x="3336241" y="2419834"/>
                  </a:lnTo>
                  <a:lnTo>
                    <a:pt x="3371485" y="2392492"/>
                  </a:lnTo>
                  <a:lnTo>
                    <a:pt x="3404219" y="2364741"/>
                  </a:lnTo>
                  <a:lnTo>
                    <a:pt x="3434279" y="2336643"/>
                  </a:lnTo>
                  <a:lnTo>
                    <a:pt x="3461502" y="2308257"/>
                  </a:lnTo>
                  <a:lnTo>
                    <a:pt x="3506783" y="2250866"/>
                  </a:lnTo>
                  <a:lnTo>
                    <a:pt x="3527659" y="2215788"/>
                  </a:lnTo>
                  <a:lnTo>
                    <a:pt x="3545072" y="2178015"/>
                  </a:lnTo>
                  <a:lnTo>
                    <a:pt x="3559166" y="2137802"/>
                  </a:lnTo>
                  <a:lnTo>
                    <a:pt x="3570086" y="2095404"/>
                  </a:lnTo>
                  <a:lnTo>
                    <a:pt x="3577977" y="2051074"/>
                  </a:lnTo>
                  <a:lnTo>
                    <a:pt x="3582983" y="2005068"/>
                  </a:lnTo>
                  <a:lnTo>
                    <a:pt x="3585249" y="1957640"/>
                  </a:lnTo>
                  <a:lnTo>
                    <a:pt x="3584920" y="1909043"/>
                  </a:lnTo>
                  <a:lnTo>
                    <a:pt x="3582140" y="1859533"/>
                  </a:lnTo>
                  <a:lnTo>
                    <a:pt x="3577055" y="1809363"/>
                  </a:lnTo>
                  <a:lnTo>
                    <a:pt x="3569808" y="1758789"/>
                  </a:lnTo>
                  <a:lnTo>
                    <a:pt x="3560545" y="1708064"/>
                  </a:lnTo>
                  <a:lnTo>
                    <a:pt x="3549411" y="1657442"/>
                  </a:lnTo>
                  <a:lnTo>
                    <a:pt x="3536549" y="1607179"/>
                  </a:lnTo>
                  <a:lnTo>
                    <a:pt x="3522105" y="1557528"/>
                  </a:lnTo>
                  <a:lnTo>
                    <a:pt x="3506224" y="1508744"/>
                  </a:lnTo>
                  <a:lnTo>
                    <a:pt x="3489050" y="1461081"/>
                  </a:lnTo>
                  <a:lnTo>
                    <a:pt x="3470728" y="1414793"/>
                  </a:lnTo>
                  <a:lnTo>
                    <a:pt x="3451402" y="1370135"/>
                  </a:lnTo>
                  <a:lnTo>
                    <a:pt x="3431218" y="1327362"/>
                  </a:lnTo>
                  <a:lnTo>
                    <a:pt x="3410319" y="1286727"/>
                  </a:lnTo>
                  <a:lnTo>
                    <a:pt x="3388852" y="1248485"/>
                  </a:lnTo>
                  <a:lnTo>
                    <a:pt x="3366960" y="1212890"/>
                  </a:lnTo>
                  <a:lnTo>
                    <a:pt x="3344788" y="1180197"/>
                  </a:lnTo>
                  <a:lnTo>
                    <a:pt x="3317429" y="1146101"/>
                  </a:lnTo>
                  <a:lnTo>
                    <a:pt x="3286456" y="1114871"/>
                  </a:lnTo>
                  <a:lnTo>
                    <a:pt x="3252190" y="1086275"/>
                  </a:lnTo>
                  <a:lnTo>
                    <a:pt x="3214952" y="1060079"/>
                  </a:lnTo>
                  <a:lnTo>
                    <a:pt x="3175062" y="1036049"/>
                  </a:lnTo>
                  <a:lnTo>
                    <a:pt x="3132841" y="1013951"/>
                  </a:lnTo>
                  <a:lnTo>
                    <a:pt x="3088611" y="993550"/>
                  </a:lnTo>
                  <a:lnTo>
                    <a:pt x="3042693" y="974615"/>
                  </a:lnTo>
                  <a:lnTo>
                    <a:pt x="2995408" y="956910"/>
                  </a:lnTo>
                  <a:lnTo>
                    <a:pt x="2947075" y="940201"/>
                  </a:lnTo>
                  <a:lnTo>
                    <a:pt x="2898018" y="924255"/>
                  </a:lnTo>
                  <a:lnTo>
                    <a:pt x="2848555" y="908839"/>
                  </a:lnTo>
                  <a:lnTo>
                    <a:pt x="2749701" y="878657"/>
                  </a:lnTo>
                  <a:lnTo>
                    <a:pt x="2700952" y="863424"/>
                  </a:lnTo>
                  <a:lnTo>
                    <a:pt x="2653081" y="847785"/>
                  </a:lnTo>
                  <a:lnTo>
                    <a:pt x="2606411" y="831506"/>
                  </a:lnTo>
                  <a:lnTo>
                    <a:pt x="2561263" y="814352"/>
                  </a:lnTo>
                  <a:lnTo>
                    <a:pt x="2517957" y="796091"/>
                  </a:lnTo>
                  <a:lnTo>
                    <a:pt x="2476814" y="776488"/>
                  </a:lnTo>
                  <a:lnTo>
                    <a:pt x="2438155" y="755310"/>
                  </a:lnTo>
                  <a:lnTo>
                    <a:pt x="2389535" y="725434"/>
                  </a:lnTo>
                  <a:lnTo>
                    <a:pt x="2341643" y="693885"/>
                  </a:lnTo>
                  <a:lnTo>
                    <a:pt x="2294533" y="660980"/>
                  </a:lnTo>
                  <a:lnTo>
                    <a:pt x="2248259" y="627037"/>
                  </a:lnTo>
                  <a:lnTo>
                    <a:pt x="2202875" y="592373"/>
                  </a:lnTo>
                  <a:lnTo>
                    <a:pt x="2158435" y="557306"/>
                  </a:lnTo>
                  <a:lnTo>
                    <a:pt x="2114993" y="522153"/>
                  </a:lnTo>
                  <a:lnTo>
                    <a:pt x="2072604" y="487232"/>
                  </a:lnTo>
                  <a:lnTo>
                    <a:pt x="1952287" y="387036"/>
                  </a:lnTo>
                  <a:lnTo>
                    <a:pt x="1914646" y="356218"/>
                  </a:lnTo>
                  <a:lnTo>
                    <a:pt x="1878326" y="327220"/>
                  </a:lnTo>
                  <a:lnTo>
                    <a:pt x="1843383" y="300359"/>
                  </a:lnTo>
                  <a:lnTo>
                    <a:pt x="1809870" y="275953"/>
                  </a:lnTo>
                  <a:lnTo>
                    <a:pt x="1777840" y="254320"/>
                  </a:lnTo>
                  <a:lnTo>
                    <a:pt x="1733169" y="227804"/>
                  </a:lnTo>
                  <a:lnTo>
                    <a:pt x="1665376" y="195128"/>
                  </a:lnTo>
                  <a:lnTo>
                    <a:pt x="1624191" y="177246"/>
                  </a:lnTo>
                  <a:lnTo>
                    <a:pt x="1578886" y="158744"/>
                  </a:lnTo>
                  <a:lnTo>
                    <a:pt x="1530012" y="139929"/>
                  </a:lnTo>
                  <a:lnTo>
                    <a:pt x="1478124" y="121107"/>
                  </a:lnTo>
                  <a:lnTo>
                    <a:pt x="1423773" y="102586"/>
                  </a:lnTo>
                  <a:lnTo>
                    <a:pt x="1367514" y="84671"/>
                  </a:lnTo>
                  <a:lnTo>
                    <a:pt x="1309899" y="67669"/>
                  </a:lnTo>
                  <a:lnTo>
                    <a:pt x="1251481" y="51888"/>
                  </a:lnTo>
                  <a:lnTo>
                    <a:pt x="1192814" y="37633"/>
                  </a:lnTo>
                  <a:lnTo>
                    <a:pt x="1134451" y="25212"/>
                  </a:lnTo>
                  <a:lnTo>
                    <a:pt x="1076944" y="14932"/>
                  </a:lnTo>
                  <a:lnTo>
                    <a:pt x="1020847" y="7098"/>
                  </a:lnTo>
                  <a:lnTo>
                    <a:pt x="966713" y="2019"/>
                  </a:lnTo>
                  <a:lnTo>
                    <a:pt x="91509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06324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60531" y="532783"/>
                  </a:moveTo>
                  <a:lnTo>
                    <a:pt x="104648" y="468060"/>
                  </a:lnTo>
                  <a:lnTo>
                    <a:pt x="132108" y="434266"/>
                  </a:lnTo>
                  <a:lnTo>
                    <a:pt x="162800" y="399891"/>
                  </a:lnTo>
                  <a:lnTo>
                    <a:pt x="196443" y="365218"/>
                  </a:lnTo>
                  <a:lnTo>
                    <a:pt x="232761" y="330529"/>
                  </a:lnTo>
                  <a:lnTo>
                    <a:pt x="271475" y="296106"/>
                  </a:lnTo>
                  <a:lnTo>
                    <a:pt x="312306" y="262230"/>
                  </a:lnTo>
                  <a:lnTo>
                    <a:pt x="354977" y="229184"/>
                  </a:lnTo>
                  <a:lnTo>
                    <a:pt x="399208" y="197250"/>
                  </a:lnTo>
                  <a:lnTo>
                    <a:pt x="444722" y="166709"/>
                  </a:lnTo>
                  <a:lnTo>
                    <a:pt x="491241" y="137843"/>
                  </a:lnTo>
                  <a:lnTo>
                    <a:pt x="538485" y="110934"/>
                  </a:lnTo>
                  <a:lnTo>
                    <a:pt x="586178" y="86265"/>
                  </a:lnTo>
                  <a:lnTo>
                    <a:pt x="634040" y="64116"/>
                  </a:lnTo>
                  <a:lnTo>
                    <a:pt x="681793" y="44770"/>
                  </a:lnTo>
                  <a:lnTo>
                    <a:pt x="729160" y="28509"/>
                  </a:lnTo>
                  <a:lnTo>
                    <a:pt x="775861" y="15615"/>
                  </a:lnTo>
                  <a:lnTo>
                    <a:pt x="821618" y="6369"/>
                  </a:lnTo>
                  <a:lnTo>
                    <a:pt x="866545" y="1347"/>
                  </a:lnTo>
                  <a:lnTo>
                    <a:pt x="915095" y="0"/>
                  </a:lnTo>
                  <a:lnTo>
                    <a:pt x="966713" y="2019"/>
                  </a:lnTo>
                  <a:lnTo>
                    <a:pt x="1020847" y="7098"/>
                  </a:lnTo>
                  <a:lnTo>
                    <a:pt x="1076944" y="14932"/>
                  </a:lnTo>
                  <a:lnTo>
                    <a:pt x="1134451" y="25212"/>
                  </a:lnTo>
                  <a:lnTo>
                    <a:pt x="1192814" y="37633"/>
                  </a:lnTo>
                  <a:lnTo>
                    <a:pt x="1251481" y="51888"/>
                  </a:lnTo>
                  <a:lnTo>
                    <a:pt x="1309899" y="67669"/>
                  </a:lnTo>
                  <a:lnTo>
                    <a:pt x="1367514" y="84671"/>
                  </a:lnTo>
                  <a:lnTo>
                    <a:pt x="1423773" y="102586"/>
                  </a:lnTo>
                  <a:lnTo>
                    <a:pt x="1478124" y="121107"/>
                  </a:lnTo>
                  <a:lnTo>
                    <a:pt x="1530012" y="139929"/>
                  </a:lnTo>
                  <a:lnTo>
                    <a:pt x="1578886" y="158744"/>
                  </a:lnTo>
                  <a:lnTo>
                    <a:pt x="1624191" y="177246"/>
                  </a:lnTo>
                  <a:lnTo>
                    <a:pt x="1665376" y="195128"/>
                  </a:lnTo>
                  <a:lnTo>
                    <a:pt x="1701886" y="212083"/>
                  </a:lnTo>
                  <a:lnTo>
                    <a:pt x="1758671" y="241986"/>
                  </a:lnTo>
                  <a:lnTo>
                    <a:pt x="1809870" y="275953"/>
                  </a:lnTo>
                  <a:lnTo>
                    <a:pt x="1843383" y="300359"/>
                  </a:lnTo>
                  <a:lnTo>
                    <a:pt x="1878326" y="327220"/>
                  </a:lnTo>
                  <a:lnTo>
                    <a:pt x="1914646" y="356218"/>
                  </a:lnTo>
                  <a:lnTo>
                    <a:pt x="1952287" y="387036"/>
                  </a:lnTo>
                  <a:lnTo>
                    <a:pt x="1991197" y="419356"/>
                  </a:lnTo>
                  <a:lnTo>
                    <a:pt x="2031320" y="452860"/>
                  </a:lnTo>
                  <a:lnTo>
                    <a:pt x="2072604" y="487232"/>
                  </a:lnTo>
                  <a:lnTo>
                    <a:pt x="2114993" y="522153"/>
                  </a:lnTo>
                  <a:lnTo>
                    <a:pt x="2158435" y="557306"/>
                  </a:lnTo>
                  <a:lnTo>
                    <a:pt x="2202875" y="592373"/>
                  </a:lnTo>
                  <a:lnTo>
                    <a:pt x="2248259" y="627037"/>
                  </a:lnTo>
                  <a:lnTo>
                    <a:pt x="2294533" y="660980"/>
                  </a:lnTo>
                  <a:lnTo>
                    <a:pt x="2341643" y="693885"/>
                  </a:lnTo>
                  <a:lnTo>
                    <a:pt x="2389535" y="725434"/>
                  </a:lnTo>
                  <a:lnTo>
                    <a:pt x="2438155" y="755310"/>
                  </a:lnTo>
                  <a:lnTo>
                    <a:pt x="2476814" y="776488"/>
                  </a:lnTo>
                  <a:lnTo>
                    <a:pt x="2517957" y="796091"/>
                  </a:lnTo>
                  <a:lnTo>
                    <a:pt x="2561263" y="814352"/>
                  </a:lnTo>
                  <a:lnTo>
                    <a:pt x="2606411" y="831506"/>
                  </a:lnTo>
                  <a:lnTo>
                    <a:pt x="2653081" y="847785"/>
                  </a:lnTo>
                  <a:lnTo>
                    <a:pt x="2700952" y="863424"/>
                  </a:lnTo>
                  <a:lnTo>
                    <a:pt x="2749701" y="878657"/>
                  </a:lnTo>
                  <a:lnTo>
                    <a:pt x="2799010" y="893717"/>
                  </a:lnTo>
                  <a:lnTo>
                    <a:pt x="2848555" y="908839"/>
                  </a:lnTo>
                  <a:lnTo>
                    <a:pt x="2898018" y="924255"/>
                  </a:lnTo>
                  <a:lnTo>
                    <a:pt x="2947075" y="940201"/>
                  </a:lnTo>
                  <a:lnTo>
                    <a:pt x="2995408" y="956910"/>
                  </a:lnTo>
                  <a:lnTo>
                    <a:pt x="3042693" y="974615"/>
                  </a:lnTo>
                  <a:lnTo>
                    <a:pt x="3088611" y="993550"/>
                  </a:lnTo>
                  <a:lnTo>
                    <a:pt x="3132841" y="1013951"/>
                  </a:lnTo>
                  <a:lnTo>
                    <a:pt x="3175062" y="1036049"/>
                  </a:lnTo>
                  <a:lnTo>
                    <a:pt x="3214952" y="1060079"/>
                  </a:lnTo>
                  <a:lnTo>
                    <a:pt x="3252190" y="1086275"/>
                  </a:lnTo>
                  <a:lnTo>
                    <a:pt x="3286456" y="1114871"/>
                  </a:lnTo>
                  <a:lnTo>
                    <a:pt x="3317429" y="1146101"/>
                  </a:lnTo>
                  <a:lnTo>
                    <a:pt x="3344788" y="1180197"/>
                  </a:lnTo>
                  <a:lnTo>
                    <a:pt x="3366960" y="1212890"/>
                  </a:lnTo>
                  <a:lnTo>
                    <a:pt x="3388852" y="1248485"/>
                  </a:lnTo>
                  <a:lnTo>
                    <a:pt x="3410319" y="1286727"/>
                  </a:lnTo>
                  <a:lnTo>
                    <a:pt x="3431218" y="1327362"/>
                  </a:lnTo>
                  <a:lnTo>
                    <a:pt x="3451402" y="1370135"/>
                  </a:lnTo>
                  <a:lnTo>
                    <a:pt x="3470728" y="1414793"/>
                  </a:lnTo>
                  <a:lnTo>
                    <a:pt x="3489050" y="1461081"/>
                  </a:lnTo>
                  <a:lnTo>
                    <a:pt x="3506224" y="1508744"/>
                  </a:lnTo>
                  <a:lnTo>
                    <a:pt x="3522105" y="1557528"/>
                  </a:lnTo>
                  <a:lnTo>
                    <a:pt x="3536549" y="1607179"/>
                  </a:lnTo>
                  <a:lnTo>
                    <a:pt x="3549411" y="1657442"/>
                  </a:lnTo>
                  <a:lnTo>
                    <a:pt x="3560545" y="1708064"/>
                  </a:lnTo>
                  <a:lnTo>
                    <a:pt x="3569808" y="1758789"/>
                  </a:lnTo>
                  <a:lnTo>
                    <a:pt x="3577055" y="1809363"/>
                  </a:lnTo>
                  <a:lnTo>
                    <a:pt x="3582140" y="1859533"/>
                  </a:lnTo>
                  <a:lnTo>
                    <a:pt x="3584920" y="1909043"/>
                  </a:lnTo>
                  <a:lnTo>
                    <a:pt x="3585249" y="1957640"/>
                  </a:lnTo>
                  <a:lnTo>
                    <a:pt x="3582983" y="2005068"/>
                  </a:lnTo>
                  <a:lnTo>
                    <a:pt x="3577977" y="2051074"/>
                  </a:lnTo>
                  <a:lnTo>
                    <a:pt x="3570086" y="2095404"/>
                  </a:lnTo>
                  <a:lnTo>
                    <a:pt x="3559166" y="2137802"/>
                  </a:lnTo>
                  <a:lnTo>
                    <a:pt x="3545072" y="2178015"/>
                  </a:lnTo>
                  <a:lnTo>
                    <a:pt x="3527659" y="2215788"/>
                  </a:lnTo>
                  <a:lnTo>
                    <a:pt x="3506783" y="2250866"/>
                  </a:lnTo>
                  <a:lnTo>
                    <a:pt x="3461502" y="2308257"/>
                  </a:lnTo>
                  <a:lnTo>
                    <a:pt x="3434279" y="2336643"/>
                  </a:lnTo>
                  <a:lnTo>
                    <a:pt x="3404219" y="2364741"/>
                  </a:lnTo>
                  <a:lnTo>
                    <a:pt x="3371485" y="2392492"/>
                  </a:lnTo>
                  <a:lnTo>
                    <a:pt x="3336241" y="2419834"/>
                  </a:lnTo>
                  <a:lnTo>
                    <a:pt x="3298651" y="2446706"/>
                  </a:lnTo>
                  <a:lnTo>
                    <a:pt x="3258879" y="2473049"/>
                  </a:lnTo>
                  <a:lnTo>
                    <a:pt x="3217088" y="2498802"/>
                  </a:lnTo>
                  <a:lnTo>
                    <a:pt x="3173443" y="2523903"/>
                  </a:lnTo>
                  <a:lnTo>
                    <a:pt x="3128106" y="2548293"/>
                  </a:lnTo>
                  <a:lnTo>
                    <a:pt x="3081241" y="2571910"/>
                  </a:lnTo>
                  <a:lnTo>
                    <a:pt x="3033012" y="2594695"/>
                  </a:lnTo>
                  <a:lnTo>
                    <a:pt x="2983584" y="2616586"/>
                  </a:lnTo>
                  <a:lnTo>
                    <a:pt x="2933119" y="2637522"/>
                  </a:lnTo>
                  <a:lnTo>
                    <a:pt x="2881781" y="2657444"/>
                  </a:lnTo>
                  <a:lnTo>
                    <a:pt x="2829734" y="2676291"/>
                  </a:lnTo>
                  <a:lnTo>
                    <a:pt x="2777142" y="2694002"/>
                  </a:lnTo>
                  <a:lnTo>
                    <a:pt x="2724168" y="2710516"/>
                  </a:lnTo>
                  <a:lnTo>
                    <a:pt x="2670976" y="2725772"/>
                  </a:lnTo>
                  <a:lnTo>
                    <a:pt x="2617730" y="2739711"/>
                  </a:lnTo>
                  <a:lnTo>
                    <a:pt x="2564593" y="2752271"/>
                  </a:lnTo>
                  <a:lnTo>
                    <a:pt x="2511730" y="2763393"/>
                  </a:lnTo>
                  <a:lnTo>
                    <a:pt x="2459303" y="2773014"/>
                  </a:lnTo>
                  <a:lnTo>
                    <a:pt x="2407477" y="2781075"/>
                  </a:lnTo>
                  <a:lnTo>
                    <a:pt x="2356415" y="2787515"/>
                  </a:lnTo>
                  <a:lnTo>
                    <a:pt x="2306282" y="2792273"/>
                  </a:lnTo>
                  <a:lnTo>
                    <a:pt x="2257239" y="2795290"/>
                  </a:lnTo>
                  <a:lnTo>
                    <a:pt x="2212863" y="2796597"/>
                  </a:lnTo>
                  <a:lnTo>
                    <a:pt x="2167312" y="2796694"/>
                  </a:lnTo>
                  <a:lnTo>
                    <a:pt x="2120687" y="2795602"/>
                  </a:lnTo>
                  <a:lnTo>
                    <a:pt x="2073092" y="2793343"/>
                  </a:lnTo>
                  <a:lnTo>
                    <a:pt x="2024628" y="2789937"/>
                  </a:lnTo>
                  <a:lnTo>
                    <a:pt x="1975397" y="2785408"/>
                  </a:lnTo>
                  <a:lnTo>
                    <a:pt x="1925501" y="2779775"/>
                  </a:lnTo>
                  <a:lnTo>
                    <a:pt x="1875043" y="2773061"/>
                  </a:lnTo>
                  <a:lnTo>
                    <a:pt x="1824124" y="2765288"/>
                  </a:lnTo>
                  <a:lnTo>
                    <a:pt x="1772847" y="2756477"/>
                  </a:lnTo>
                  <a:lnTo>
                    <a:pt x="1721314" y="2746649"/>
                  </a:lnTo>
                  <a:lnTo>
                    <a:pt x="1669626" y="2735827"/>
                  </a:lnTo>
                  <a:lnTo>
                    <a:pt x="1617887" y="2724031"/>
                  </a:lnTo>
                  <a:lnTo>
                    <a:pt x="1566197" y="2711284"/>
                  </a:lnTo>
                  <a:lnTo>
                    <a:pt x="1514659" y="2697607"/>
                  </a:lnTo>
                  <a:lnTo>
                    <a:pt x="1463375" y="2683021"/>
                  </a:lnTo>
                  <a:lnTo>
                    <a:pt x="1412448" y="2667549"/>
                  </a:lnTo>
                  <a:lnTo>
                    <a:pt x="1361978" y="2651211"/>
                  </a:lnTo>
                  <a:lnTo>
                    <a:pt x="1312069" y="2634029"/>
                  </a:lnTo>
                  <a:lnTo>
                    <a:pt x="1262823" y="2616026"/>
                  </a:lnTo>
                  <a:lnTo>
                    <a:pt x="1214341" y="2597221"/>
                  </a:lnTo>
                  <a:lnTo>
                    <a:pt x="1166725" y="2577638"/>
                  </a:lnTo>
                  <a:lnTo>
                    <a:pt x="1120079" y="2557298"/>
                  </a:lnTo>
                  <a:lnTo>
                    <a:pt x="1074503" y="2536221"/>
                  </a:lnTo>
                  <a:lnTo>
                    <a:pt x="1030100" y="2514431"/>
                  </a:lnTo>
                  <a:lnTo>
                    <a:pt x="986971" y="2491948"/>
                  </a:lnTo>
                  <a:lnTo>
                    <a:pt x="945220" y="2468794"/>
                  </a:lnTo>
                  <a:lnTo>
                    <a:pt x="904948" y="2444990"/>
                  </a:lnTo>
                  <a:lnTo>
                    <a:pt x="866257" y="2420559"/>
                  </a:lnTo>
                  <a:lnTo>
                    <a:pt x="829250" y="2395522"/>
                  </a:lnTo>
                  <a:lnTo>
                    <a:pt x="794027" y="2369899"/>
                  </a:lnTo>
                  <a:lnTo>
                    <a:pt x="756694" y="2339948"/>
                  </a:lnTo>
                  <a:lnTo>
                    <a:pt x="720617" y="2307576"/>
                  </a:lnTo>
                  <a:lnTo>
                    <a:pt x="685769" y="2272957"/>
                  </a:lnTo>
                  <a:lnTo>
                    <a:pt x="652121" y="2236267"/>
                  </a:lnTo>
                  <a:lnTo>
                    <a:pt x="619644" y="2197680"/>
                  </a:lnTo>
                  <a:lnTo>
                    <a:pt x="588311" y="2157372"/>
                  </a:lnTo>
                  <a:lnTo>
                    <a:pt x="558093" y="2115517"/>
                  </a:lnTo>
                  <a:lnTo>
                    <a:pt x="528961" y="2072290"/>
                  </a:lnTo>
                  <a:lnTo>
                    <a:pt x="500888" y="2027866"/>
                  </a:lnTo>
                  <a:lnTo>
                    <a:pt x="473845" y="1982421"/>
                  </a:lnTo>
                  <a:lnTo>
                    <a:pt x="447803" y="1936128"/>
                  </a:lnTo>
                  <a:lnTo>
                    <a:pt x="422735" y="1889164"/>
                  </a:lnTo>
                  <a:lnTo>
                    <a:pt x="398612" y="1841702"/>
                  </a:lnTo>
                  <a:lnTo>
                    <a:pt x="375405" y="1793918"/>
                  </a:lnTo>
                  <a:lnTo>
                    <a:pt x="353087" y="1745987"/>
                  </a:lnTo>
                  <a:lnTo>
                    <a:pt x="331629" y="1698084"/>
                  </a:lnTo>
                  <a:lnTo>
                    <a:pt x="311002" y="1650383"/>
                  </a:lnTo>
                  <a:lnTo>
                    <a:pt x="291179" y="1603060"/>
                  </a:lnTo>
                  <a:lnTo>
                    <a:pt x="272131" y="1556289"/>
                  </a:lnTo>
                  <a:lnTo>
                    <a:pt x="253829" y="1510246"/>
                  </a:lnTo>
                  <a:lnTo>
                    <a:pt x="236246" y="1465105"/>
                  </a:lnTo>
                  <a:lnTo>
                    <a:pt x="219353" y="1421041"/>
                  </a:lnTo>
                  <a:lnTo>
                    <a:pt x="203121" y="1378229"/>
                  </a:lnTo>
                  <a:lnTo>
                    <a:pt x="187523" y="1336845"/>
                  </a:lnTo>
                  <a:lnTo>
                    <a:pt x="172530" y="1297062"/>
                  </a:lnTo>
                  <a:lnTo>
                    <a:pt x="158113" y="1259057"/>
                  </a:lnTo>
                  <a:lnTo>
                    <a:pt x="144244" y="1223003"/>
                  </a:lnTo>
                  <a:lnTo>
                    <a:pt x="130896" y="1189077"/>
                  </a:lnTo>
                  <a:lnTo>
                    <a:pt x="105645" y="1125738"/>
                  </a:lnTo>
                  <a:lnTo>
                    <a:pt x="82462" y="1066657"/>
                  </a:lnTo>
                  <a:lnTo>
                    <a:pt x="61608" y="1011403"/>
                  </a:lnTo>
                  <a:lnTo>
                    <a:pt x="43343" y="959544"/>
                  </a:lnTo>
                  <a:lnTo>
                    <a:pt x="27930" y="910650"/>
                  </a:lnTo>
                  <a:lnTo>
                    <a:pt x="15628" y="864288"/>
                  </a:lnTo>
                  <a:lnTo>
                    <a:pt x="6698" y="820026"/>
                  </a:lnTo>
                  <a:lnTo>
                    <a:pt x="1402" y="777435"/>
                  </a:lnTo>
                  <a:lnTo>
                    <a:pt x="0" y="736081"/>
                  </a:lnTo>
                  <a:lnTo>
                    <a:pt x="2752" y="695534"/>
                  </a:lnTo>
                  <a:lnTo>
                    <a:pt x="9921" y="655362"/>
                  </a:lnTo>
                  <a:lnTo>
                    <a:pt x="21767" y="615134"/>
                  </a:lnTo>
                  <a:lnTo>
                    <a:pt x="38550" y="574418"/>
                  </a:lnTo>
                  <a:lnTo>
                    <a:pt x="60531" y="532783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80174" y="3808178"/>
              <a:ext cx="2372995" cy="908050"/>
            </a:xfrm>
            <a:custGeom>
              <a:avLst/>
              <a:gdLst/>
              <a:ahLst/>
              <a:cxnLst/>
              <a:rect l="l" t="t" r="r" b="b"/>
              <a:pathLst>
                <a:path w="2372994" h="908050">
                  <a:moveTo>
                    <a:pt x="2372556" y="908024"/>
                  </a:moveTo>
                  <a:lnTo>
                    <a:pt x="2298584" y="904443"/>
                  </a:lnTo>
                  <a:lnTo>
                    <a:pt x="2259626" y="901999"/>
                  </a:lnTo>
                  <a:lnTo>
                    <a:pt x="2219396" y="899070"/>
                  </a:lnTo>
                  <a:lnTo>
                    <a:pt x="2177929" y="895619"/>
                  </a:lnTo>
                  <a:lnTo>
                    <a:pt x="2135256" y="891609"/>
                  </a:lnTo>
                  <a:lnTo>
                    <a:pt x="2091410" y="887004"/>
                  </a:lnTo>
                  <a:lnTo>
                    <a:pt x="2046426" y="881765"/>
                  </a:lnTo>
                  <a:lnTo>
                    <a:pt x="2000334" y="875857"/>
                  </a:lnTo>
                  <a:lnTo>
                    <a:pt x="1953170" y="869242"/>
                  </a:lnTo>
                  <a:lnTo>
                    <a:pt x="1904964" y="861884"/>
                  </a:lnTo>
                  <a:lnTo>
                    <a:pt x="1855751" y="853745"/>
                  </a:lnTo>
                  <a:lnTo>
                    <a:pt x="1805564" y="844788"/>
                  </a:lnTo>
                  <a:lnTo>
                    <a:pt x="1754434" y="834977"/>
                  </a:lnTo>
                  <a:lnTo>
                    <a:pt x="1702396" y="824274"/>
                  </a:lnTo>
                  <a:lnTo>
                    <a:pt x="1649482" y="812642"/>
                  </a:lnTo>
                  <a:lnTo>
                    <a:pt x="1595724" y="800046"/>
                  </a:lnTo>
                  <a:lnTo>
                    <a:pt x="1541157" y="786447"/>
                  </a:lnTo>
                  <a:lnTo>
                    <a:pt x="1485813" y="771808"/>
                  </a:lnTo>
                  <a:lnTo>
                    <a:pt x="1429725" y="756093"/>
                  </a:lnTo>
                  <a:lnTo>
                    <a:pt x="1372925" y="739265"/>
                  </a:lnTo>
                  <a:lnTo>
                    <a:pt x="1315447" y="721287"/>
                  </a:lnTo>
                  <a:lnTo>
                    <a:pt x="1257324" y="702121"/>
                  </a:lnTo>
                  <a:lnTo>
                    <a:pt x="1198588" y="681732"/>
                  </a:lnTo>
                  <a:lnTo>
                    <a:pt x="1139273" y="660081"/>
                  </a:lnTo>
                  <a:lnTo>
                    <a:pt x="1079412" y="637132"/>
                  </a:lnTo>
                  <a:lnTo>
                    <a:pt x="1021333" y="613794"/>
                  </a:lnTo>
                  <a:lnTo>
                    <a:pt x="964501" y="589912"/>
                  </a:lnTo>
                  <a:lnTo>
                    <a:pt x="908915" y="565534"/>
                  </a:lnTo>
                  <a:lnTo>
                    <a:pt x="854574" y="540708"/>
                  </a:lnTo>
                  <a:lnTo>
                    <a:pt x="801477" y="515481"/>
                  </a:lnTo>
                  <a:lnTo>
                    <a:pt x="749624" y="489901"/>
                  </a:lnTo>
                  <a:lnTo>
                    <a:pt x="699014" y="464015"/>
                  </a:lnTo>
                  <a:lnTo>
                    <a:pt x="649647" y="437871"/>
                  </a:lnTo>
                  <a:lnTo>
                    <a:pt x="601523" y="411516"/>
                  </a:lnTo>
                  <a:lnTo>
                    <a:pt x="554640" y="384999"/>
                  </a:lnTo>
                  <a:lnTo>
                    <a:pt x="508998" y="358365"/>
                  </a:lnTo>
                  <a:lnTo>
                    <a:pt x="464596" y="331664"/>
                  </a:lnTo>
                  <a:lnTo>
                    <a:pt x="421434" y="304942"/>
                  </a:lnTo>
                  <a:lnTo>
                    <a:pt x="379512" y="278248"/>
                  </a:lnTo>
                  <a:lnTo>
                    <a:pt x="338829" y="251628"/>
                  </a:lnTo>
                  <a:lnTo>
                    <a:pt x="299383" y="225130"/>
                  </a:lnTo>
                  <a:lnTo>
                    <a:pt x="261176" y="198802"/>
                  </a:lnTo>
                  <a:lnTo>
                    <a:pt x="224205" y="172692"/>
                  </a:lnTo>
                  <a:lnTo>
                    <a:pt x="188471" y="146846"/>
                  </a:lnTo>
                  <a:lnTo>
                    <a:pt x="153972" y="121313"/>
                  </a:lnTo>
                  <a:lnTo>
                    <a:pt x="120709" y="96140"/>
                  </a:lnTo>
                  <a:lnTo>
                    <a:pt x="88681" y="71375"/>
                  </a:lnTo>
                  <a:lnTo>
                    <a:pt x="57887" y="47065"/>
                  </a:lnTo>
                  <a:lnTo>
                    <a:pt x="28327" y="23257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51972" y="2889980"/>
              <a:ext cx="1333500" cy="2162810"/>
            </a:xfrm>
            <a:custGeom>
              <a:avLst/>
              <a:gdLst/>
              <a:ahLst/>
              <a:cxnLst/>
              <a:rect l="l" t="t" r="r" b="b"/>
              <a:pathLst>
                <a:path w="1333500" h="2162810">
                  <a:moveTo>
                    <a:pt x="1333163" y="2162457"/>
                  </a:moveTo>
                  <a:lnTo>
                    <a:pt x="1276577" y="2114681"/>
                  </a:lnTo>
                  <a:lnTo>
                    <a:pt x="1247114" y="2089076"/>
                  </a:lnTo>
                  <a:lnTo>
                    <a:pt x="1216935" y="2062314"/>
                  </a:lnTo>
                  <a:lnTo>
                    <a:pt x="1186090" y="2034384"/>
                  </a:lnTo>
                  <a:lnTo>
                    <a:pt x="1154627" y="2005279"/>
                  </a:lnTo>
                  <a:lnTo>
                    <a:pt x="1122594" y="1974988"/>
                  </a:lnTo>
                  <a:lnTo>
                    <a:pt x="1090041" y="1943503"/>
                  </a:lnTo>
                  <a:lnTo>
                    <a:pt x="1057015" y="1910813"/>
                  </a:lnTo>
                  <a:lnTo>
                    <a:pt x="1023566" y="1876910"/>
                  </a:lnTo>
                  <a:lnTo>
                    <a:pt x="989741" y="1841784"/>
                  </a:lnTo>
                  <a:lnTo>
                    <a:pt x="955591" y="1805426"/>
                  </a:lnTo>
                  <a:lnTo>
                    <a:pt x="921163" y="1767827"/>
                  </a:lnTo>
                  <a:lnTo>
                    <a:pt x="886505" y="1728976"/>
                  </a:lnTo>
                  <a:lnTo>
                    <a:pt x="851667" y="1688865"/>
                  </a:lnTo>
                  <a:lnTo>
                    <a:pt x="816698" y="1647485"/>
                  </a:lnTo>
                  <a:lnTo>
                    <a:pt x="781645" y="1604826"/>
                  </a:lnTo>
                  <a:lnTo>
                    <a:pt x="746557" y="1560878"/>
                  </a:lnTo>
                  <a:lnTo>
                    <a:pt x="711484" y="1515633"/>
                  </a:lnTo>
                  <a:lnTo>
                    <a:pt x="676473" y="1469081"/>
                  </a:lnTo>
                  <a:lnTo>
                    <a:pt x="641573" y="1421212"/>
                  </a:lnTo>
                  <a:lnTo>
                    <a:pt x="606834" y="1372018"/>
                  </a:lnTo>
                  <a:lnTo>
                    <a:pt x="572302" y="1321489"/>
                  </a:lnTo>
                  <a:lnTo>
                    <a:pt x="538028" y="1269615"/>
                  </a:lnTo>
                  <a:lnTo>
                    <a:pt x="504060" y="1216387"/>
                  </a:lnTo>
                  <a:lnTo>
                    <a:pt x="470446" y="1161797"/>
                  </a:lnTo>
                  <a:lnTo>
                    <a:pt x="438488" y="1107977"/>
                  </a:lnTo>
                  <a:lnTo>
                    <a:pt x="407850" y="1054484"/>
                  </a:lnTo>
                  <a:lnTo>
                    <a:pt x="378502" y="1001353"/>
                  </a:lnTo>
                  <a:lnTo>
                    <a:pt x="350416" y="948622"/>
                  </a:lnTo>
                  <a:lnTo>
                    <a:pt x="323561" y="896329"/>
                  </a:lnTo>
                  <a:lnTo>
                    <a:pt x="297909" y="844511"/>
                  </a:lnTo>
                  <a:lnTo>
                    <a:pt x="273431" y="793205"/>
                  </a:lnTo>
                  <a:lnTo>
                    <a:pt x="250096" y="742450"/>
                  </a:lnTo>
                  <a:lnTo>
                    <a:pt x="227875" y="692281"/>
                  </a:lnTo>
                  <a:lnTo>
                    <a:pt x="206740" y="642738"/>
                  </a:lnTo>
                  <a:lnTo>
                    <a:pt x="186661" y="593857"/>
                  </a:lnTo>
                  <a:lnTo>
                    <a:pt x="167609" y="545675"/>
                  </a:lnTo>
                  <a:lnTo>
                    <a:pt x="149553" y="498230"/>
                  </a:lnTo>
                  <a:lnTo>
                    <a:pt x="132466" y="451560"/>
                  </a:lnTo>
                  <a:lnTo>
                    <a:pt x="116317" y="405701"/>
                  </a:lnTo>
                  <a:lnTo>
                    <a:pt x="101077" y="360692"/>
                  </a:lnTo>
                  <a:lnTo>
                    <a:pt x="86718" y="316569"/>
                  </a:lnTo>
                  <a:lnTo>
                    <a:pt x="73209" y="273371"/>
                  </a:lnTo>
                  <a:lnTo>
                    <a:pt x="60521" y="231134"/>
                  </a:lnTo>
                  <a:lnTo>
                    <a:pt x="48625" y="189896"/>
                  </a:lnTo>
                  <a:lnTo>
                    <a:pt x="37492" y="149694"/>
                  </a:lnTo>
                  <a:lnTo>
                    <a:pt x="27092" y="110566"/>
                  </a:lnTo>
                  <a:lnTo>
                    <a:pt x="17397" y="72550"/>
                  </a:lnTo>
                  <a:lnTo>
                    <a:pt x="8375" y="35682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59003" y="3105818"/>
              <a:ext cx="2245995" cy="1187450"/>
            </a:xfrm>
            <a:custGeom>
              <a:avLst/>
              <a:gdLst/>
              <a:ahLst/>
              <a:cxnLst/>
              <a:rect l="l" t="t" r="r" b="b"/>
              <a:pathLst>
                <a:path w="2245994" h="1187450">
                  <a:moveTo>
                    <a:pt x="0" y="0"/>
                  </a:moveTo>
                  <a:lnTo>
                    <a:pt x="73002" y="12463"/>
                  </a:lnTo>
                  <a:lnTo>
                    <a:pt x="111383" y="19581"/>
                  </a:lnTo>
                  <a:lnTo>
                    <a:pt x="150968" y="27333"/>
                  </a:lnTo>
                  <a:lnTo>
                    <a:pt x="191718" y="35752"/>
                  </a:lnTo>
                  <a:lnTo>
                    <a:pt x="233598" y="44872"/>
                  </a:lnTo>
                  <a:lnTo>
                    <a:pt x="276570" y="54724"/>
                  </a:lnTo>
                  <a:lnTo>
                    <a:pt x="320597" y="65341"/>
                  </a:lnTo>
                  <a:lnTo>
                    <a:pt x="365642" y="76756"/>
                  </a:lnTo>
                  <a:lnTo>
                    <a:pt x="411667" y="89003"/>
                  </a:lnTo>
                  <a:lnTo>
                    <a:pt x="458635" y="102112"/>
                  </a:lnTo>
                  <a:lnTo>
                    <a:pt x="506510" y="116118"/>
                  </a:lnTo>
                  <a:lnTo>
                    <a:pt x="555254" y="131053"/>
                  </a:lnTo>
                  <a:lnTo>
                    <a:pt x="604829" y="146950"/>
                  </a:lnTo>
                  <a:lnTo>
                    <a:pt x="655200" y="163841"/>
                  </a:lnTo>
                  <a:lnTo>
                    <a:pt x="706328" y="181759"/>
                  </a:lnTo>
                  <a:lnTo>
                    <a:pt x="758176" y="200737"/>
                  </a:lnTo>
                  <a:lnTo>
                    <a:pt x="810708" y="220808"/>
                  </a:lnTo>
                  <a:lnTo>
                    <a:pt x="863886" y="242004"/>
                  </a:lnTo>
                  <a:lnTo>
                    <a:pt x="917673" y="264358"/>
                  </a:lnTo>
                  <a:lnTo>
                    <a:pt x="972032" y="287903"/>
                  </a:lnTo>
                  <a:lnTo>
                    <a:pt x="1026925" y="312672"/>
                  </a:lnTo>
                  <a:lnTo>
                    <a:pt x="1082316" y="338697"/>
                  </a:lnTo>
                  <a:lnTo>
                    <a:pt x="1138168" y="366010"/>
                  </a:lnTo>
                  <a:lnTo>
                    <a:pt x="1194442" y="394646"/>
                  </a:lnTo>
                  <a:lnTo>
                    <a:pt x="1251103" y="424636"/>
                  </a:lnTo>
                  <a:lnTo>
                    <a:pt x="1305948" y="454800"/>
                  </a:lnTo>
                  <a:lnTo>
                    <a:pt x="1359491" y="485353"/>
                  </a:lnTo>
                  <a:lnTo>
                    <a:pt x="1411737" y="516249"/>
                  </a:lnTo>
                  <a:lnTo>
                    <a:pt x="1462694" y="547439"/>
                  </a:lnTo>
                  <a:lnTo>
                    <a:pt x="1512367" y="578878"/>
                  </a:lnTo>
                  <a:lnTo>
                    <a:pt x="1560763" y="610517"/>
                  </a:lnTo>
                  <a:lnTo>
                    <a:pt x="1607887" y="642310"/>
                  </a:lnTo>
                  <a:lnTo>
                    <a:pt x="1653747" y="674209"/>
                  </a:lnTo>
                  <a:lnTo>
                    <a:pt x="1698348" y="706167"/>
                  </a:lnTo>
                  <a:lnTo>
                    <a:pt x="1741698" y="738138"/>
                  </a:lnTo>
                  <a:lnTo>
                    <a:pt x="1783801" y="770074"/>
                  </a:lnTo>
                  <a:lnTo>
                    <a:pt x="1824664" y="801928"/>
                  </a:lnTo>
                  <a:lnTo>
                    <a:pt x="1864294" y="833653"/>
                  </a:lnTo>
                  <a:lnTo>
                    <a:pt x="1902698" y="865202"/>
                  </a:lnTo>
                  <a:lnTo>
                    <a:pt x="1939880" y="896527"/>
                  </a:lnTo>
                  <a:lnTo>
                    <a:pt x="1975848" y="927581"/>
                  </a:lnTo>
                  <a:lnTo>
                    <a:pt x="2010607" y="958319"/>
                  </a:lnTo>
                  <a:lnTo>
                    <a:pt x="2044165" y="988691"/>
                  </a:lnTo>
                  <a:lnTo>
                    <a:pt x="2076527" y="1018651"/>
                  </a:lnTo>
                  <a:lnTo>
                    <a:pt x="2107699" y="1048153"/>
                  </a:lnTo>
                  <a:lnTo>
                    <a:pt x="2137689" y="1077148"/>
                  </a:lnTo>
                  <a:lnTo>
                    <a:pt x="2166501" y="1105590"/>
                  </a:lnTo>
                  <a:lnTo>
                    <a:pt x="2194144" y="1133432"/>
                  </a:lnTo>
                  <a:lnTo>
                    <a:pt x="2220622" y="1160626"/>
                  </a:lnTo>
                  <a:lnTo>
                    <a:pt x="2245942" y="1187126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4251624" y="2548740"/>
            <a:ext cx="3607435" cy="2818765"/>
            <a:chOff x="14251624" y="2548740"/>
            <a:chExt cx="3607435" cy="2818765"/>
          </a:xfrm>
        </p:grpSpPr>
        <p:sp>
          <p:nvSpPr>
            <p:cNvPr id="22" name="object 22"/>
            <p:cNvSpPr/>
            <p:nvPr/>
          </p:nvSpPr>
          <p:spPr>
            <a:xfrm>
              <a:off x="14262503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915087" y="0"/>
                  </a:moveTo>
                  <a:lnTo>
                    <a:pt x="866537" y="1347"/>
                  </a:lnTo>
                  <a:lnTo>
                    <a:pt x="821608" y="6369"/>
                  </a:lnTo>
                  <a:lnTo>
                    <a:pt x="775852" y="15615"/>
                  </a:lnTo>
                  <a:lnTo>
                    <a:pt x="729152" y="28509"/>
                  </a:lnTo>
                  <a:lnTo>
                    <a:pt x="681787" y="44770"/>
                  </a:lnTo>
                  <a:lnTo>
                    <a:pt x="634034" y="64116"/>
                  </a:lnTo>
                  <a:lnTo>
                    <a:pt x="586173" y="86265"/>
                  </a:lnTo>
                  <a:lnTo>
                    <a:pt x="538480" y="110934"/>
                  </a:lnTo>
                  <a:lnTo>
                    <a:pt x="491236" y="137843"/>
                  </a:lnTo>
                  <a:lnTo>
                    <a:pt x="444717" y="166709"/>
                  </a:lnTo>
                  <a:lnTo>
                    <a:pt x="399203" y="197250"/>
                  </a:lnTo>
                  <a:lnTo>
                    <a:pt x="354972" y="229184"/>
                  </a:lnTo>
                  <a:lnTo>
                    <a:pt x="312301" y="262230"/>
                  </a:lnTo>
                  <a:lnTo>
                    <a:pt x="271470" y="296106"/>
                  </a:lnTo>
                  <a:lnTo>
                    <a:pt x="232757" y="330529"/>
                  </a:lnTo>
                  <a:lnTo>
                    <a:pt x="196439" y="365218"/>
                  </a:lnTo>
                  <a:lnTo>
                    <a:pt x="162796" y="399891"/>
                  </a:lnTo>
                  <a:lnTo>
                    <a:pt x="132105" y="434266"/>
                  </a:lnTo>
                  <a:lnTo>
                    <a:pt x="104645" y="468060"/>
                  </a:lnTo>
                  <a:lnTo>
                    <a:pt x="80695" y="500993"/>
                  </a:lnTo>
                  <a:lnTo>
                    <a:pt x="38550" y="574418"/>
                  </a:lnTo>
                  <a:lnTo>
                    <a:pt x="21767" y="615134"/>
                  </a:lnTo>
                  <a:lnTo>
                    <a:pt x="9921" y="655362"/>
                  </a:lnTo>
                  <a:lnTo>
                    <a:pt x="2753" y="695534"/>
                  </a:lnTo>
                  <a:lnTo>
                    <a:pt x="0" y="736081"/>
                  </a:lnTo>
                  <a:lnTo>
                    <a:pt x="1401" y="777435"/>
                  </a:lnTo>
                  <a:lnTo>
                    <a:pt x="6697" y="820026"/>
                  </a:lnTo>
                  <a:lnTo>
                    <a:pt x="15626" y="864288"/>
                  </a:lnTo>
                  <a:lnTo>
                    <a:pt x="27927" y="910650"/>
                  </a:lnTo>
                  <a:lnTo>
                    <a:pt x="43340" y="959544"/>
                  </a:lnTo>
                  <a:lnTo>
                    <a:pt x="61603" y="1011403"/>
                  </a:lnTo>
                  <a:lnTo>
                    <a:pt x="82456" y="1066657"/>
                  </a:lnTo>
                  <a:lnTo>
                    <a:pt x="105637" y="1125738"/>
                  </a:lnTo>
                  <a:lnTo>
                    <a:pt x="130886" y="1189077"/>
                  </a:lnTo>
                  <a:lnTo>
                    <a:pt x="144234" y="1223003"/>
                  </a:lnTo>
                  <a:lnTo>
                    <a:pt x="158103" y="1259057"/>
                  </a:lnTo>
                  <a:lnTo>
                    <a:pt x="203111" y="1378229"/>
                  </a:lnTo>
                  <a:lnTo>
                    <a:pt x="236236" y="1465105"/>
                  </a:lnTo>
                  <a:lnTo>
                    <a:pt x="253819" y="1510246"/>
                  </a:lnTo>
                  <a:lnTo>
                    <a:pt x="272121" y="1556289"/>
                  </a:lnTo>
                  <a:lnTo>
                    <a:pt x="291169" y="1603060"/>
                  </a:lnTo>
                  <a:lnTo>
                    <a:pt x="310992" y="1650383"/>
                  </a:lnTo>
                  <a:lnTo>
                    <a:pt x="331619" y="1698084"/>
                  </a:lnTo>
                  <a:lnTo>
                    <a:pt x="353077" y="1745987"/>
                  </a:lnTo>
                  <a:lnTo>
                    <a:pt x="375395" y="1793918"/>
                  </a:lnTo>
                  <a:lnTo>
                    <a:pt x="398602" y="1841702"/>
                  </a:lnTo>
                  <a:lnTo>
                    <a:pt x="422725" y="1889164"/>
                  </a:lnTo>
                  <a:lnTo>
                    <a:pt x="447793" y="1936128"/>
                  </a:lnTo>
                  <a:lnTo>
                    <a:pt x="473835" y="1982421"/>
                  </a:lnTo>
                  <a:lnTo>
                    <a:pt x="500878" y="2027866"/>
                  </a:lnTo>
                  <a:lnTo>
                    <a:pt x="528951" y="2072290"/>
                  </a:lnTo>
                  <a:lnTo>
                    <a:pt x="558083" y="2115517"/>
                  </a:lnTo>
                  <a:lnTo>
                    <a:pt x="588301" y="2157372"/>
                  </a:lnTo>
                  <a:lnTo>
                    <a:pt x="619634" y="2197680"/>
                  </a:lnTo>
                  <a:lnTo>
                    <a:pt x="652111" y="2236267"/>
                  </a:lnTo>
                  <a:lnTo>
                    <a:pt x="685759" y="2272957"/>
                  </a:lnTo>
                  <a:lnTo>
                    <a:pt x="720607" y="2307576"/>
                  </a:lnTo>
                  <a:lnTo>
                    <a:pt x="756684" y="2339948"/>
                  </a:lnTo>
                  <a:lnTo>
                    <a:pt x="794017" y="2369899"/>
                  </a:lnTo>
                  <a:lnTo>
                    <a:pt x="829241" y="2395522"/>
                  </a:lnTo>
                  <a:lnTo>
                    <a:pt x="866249" y="2420559"/>
                  </a:lnTo>
                  <a:lnTo>
                    <a:pt x="904941" y="2444990"/>
                  </a:lnTo>
                  <a:lnTo>
                    <a:pt x="945213" y="2468794"/>
                  </a:lnTo>
                  <a:lnTo>
                    <a:pt x="986965" y="2491948"/>
                  </a:lnTo>
                  <a:lnTo>
                    <a:pt x="1030093" y="2514431"/>
                  </a:lnTo>
                  <a:lnTo>
                    <a:pt x="1074497" y="2536221"/>
                  </a:lnTo>
                  <a:lnTo>
                    <a:pt x="1120073" y="2557298"/>
                  </a:lnTo>
                  <a:lnTo>
                    <a:pt x="1166720" y="2577638"/>
                  </a:lnTo>
                  <a:lnTo>
                    <a:pt x="1214335" y="2597221"/>
                  </a:lnTo>
                  <a:lnTo>
                    <a:pt x="1262817" y="2616026"/>
                  </a:lnTo>
                  <a:lnTo>
                    <a:pt x="1312064" y="2634029"/>
                  </a:lnTo>
                  <a:lnTo>
                    <a:pt x="1361973" y="2651211"/>
                  </a:lnTo>
                  <a:lnTo>
                    <a:pt x="1412442" y="2667549"/>
                  </a:lnTo>
                  <a:lnTo>
                    <a:pt x="1463369" y="2683021"/>
                  </a:lnTo>
                  <a:lnTo>
                    <a:pt x="1514653" y="2697607"/>
                  </a:lnTo>
                  <a:lnTo>
                    <a:pt x="1566190" y="2711284"/>
                  </a:lnTo>
                  <a:lnTo>
                    <a:pt x="1617880" y="2724031"/>
                  </a:lnTo>
                  <a:lnTo>
                    <a:pt x="1669619" y="2735827"/>
                  </a:lnTo>
                  <a:lnTo>
                    <a:pt x="1721307" y="2746649"/>
                  </a:lnTo>
                  <a:lnTo>
                    <a:pt x="1772840" y="2756477"/>
                  </a:lnTo>
                  <a:lnTo>
                    <a:pt x="1824116" y="2765288"/>
                  </a:lnTo>
                  <a:lnTo>
                    <a:pt x="1875035" y="2773061"/>
                  </a:lnTo>
                  <a:lnTo>
                    <a:pt x="1925492" y="2779775"/>
                  </a:lnTo>
                  <a:lnTo>
                    <a:pt x="1975388" y="2785408"/>
                  </a:lnTo>
                  <a:lnTo>
                    <a:pt x="2024618" y="2789937"/>
                  </a:lnTo>
                  <a:lnTo>
                    <a:pt x="2073082" y="2793343"/>
                  </a:lnTo>
                  <a:lnTo>
                    <a:pt x="2120678" y="2795602"/>
                  </a:lnTo>
                  <a:lnTo>
                    <a:pt x="2167302" y="2796694"/>
                  </a:lnTo>
                  <a:lnTo>
                    <a:pt x="2212853" y="2796597"/>
                  </a:lnTo>
                  <a:lnTo>
                    <a:pt x="2257229" y="2795290"/>
                  </a:lnTo>
                  <a:lnTo>
                    <a:pt x="2306273" y="2792273"/>
                  </a:lnTo>
                  <a:lnTo>
                    <a:pt x="2356407" y="2787515"/>
                  </a:lnTo>
                  <a:lnTo>
                    <a:pt x="2407470" y="2781075"/>
                  </a:lnTo>
                  <a:lnTo>
                    <a:pt x="2459297" y="2773014"/>
                  </a:lnTo>
                  <a:lnTo>
                    <a:pt x="2511724" y="2763393"/>
                  </a:lnTo>
                  <a:lnTo>
                    <a:pt x="2564589" y="2752271"/>
                  </a:lnTo>
                  <a:lnTo>
                    <a:pt x="2617726" y="2739711"/>
                  </a:lnTo>
                  <a:lnTo>
                    <a:pt x="2670973" y="2725772"/>
                  </a:lnTo>
                  <a:lnTo>
                    <a:pt x="2724165" y="2710516"/>
                  </a:lnTo>
                  <a:lnTo>
                    <a:pt x="2777139" y="2694002"/>
                  </a:lnTo>
                  <a:lnTo>
                    <a:pt x="2829732" y="2676291"/>
                  </a:lnTo>
                  <a:lnTo>
                    <a:pt x="2881779" y="2657444"/>
                  </a:lnTo>
                  <a:lnTo>
                    <a:pt x="2933118" y="2637522"/>
                  </a:lnTo>
                  <a:lnTo>
                    <a:pt x="2983583" y="2616586"/>
                  </a:lnTo>
                  <a:lnTo>
                    <a:pt x="3033012" y="2594695"/>
                  </a:lnTo>
                  <a:lnTo>
                    <a:pt x="3081241" y="2571910"/>
                  </a:lnTo>
                  <a:lnTo>
                    <a:pt x="3128105" y="2548293"/>
                  </a:lnTo>
                  <a:lnTo>
                    <a:pt x="3173443" y="2523903"/>
                  </a:lnTo>
                  <a:lnTo>
                    <a:pt x="3217089" y="2498802"/>
                  </a:lnTo>
                  <a:lnTo>
                    <a:pt x="3258880" y="2473049"/>
                  </a:lnTo>
                  <a:lnTo>
                    <a:pt x="3298652" y="2446706"/>
                  </a:lnTo>
                  <a:lnTo>
                    <a:pt x="3336242" y="2419834"/>
                  </a:lnTo>
                  <a:lnTo>
                    <a:pt x="3371485" y="2392492"/>
                  </a:lnTo>
                  <a:lnTo>
                    <a:pt x="3404219" y="2364741"/>
                  </a:lnTo>
                  <a:lnTo>
                    <a:pt x="3434280" y="2336643"/>
                  </a:lnTo>
                  <a:lnTo>
                    <a:pt x="3461503" y="2308257"/>
                  </a:lnTo>
                  <a:lnTo>
                    <a:pt x="3506783" y="2250866"/>
                  </a:lnTo>
                  <a:lnTo>
                    <a:pt x="3527659" y="2215788"/>
                  </a:lnTo>
                  <a:lnTo>
                    <a:pt x="3545072" y="2178015"/>
                  </a:lnTo>
                  <a:lnTo>
                    <a:pt x="3559166" y="2137802"/>
                  </a:lnTo>
                  <a:lnTo>
                    <a:pt x="3570086" y="2095404"/>
                  </a:lnTo>
                  <a:lnTo>
                    <a:pt x="3577976" y="2051074"/>
                  </a:lnTo>
                  <a:lnTo>
                    <a:pt x="3582982" y="2005068"/>
                  </a:lnTo>
                  <a:lnTo>
                    <a:pt x="3585248" y="1957640"/>
                  </a:lnTo>
                  <a:lnTo>
                    <a:pt x="3584918" y="1909043"/>
                  </a:lnTo>
                  <a:lnTo>
                    <a:pt x="3582138" y="1859533"/>
                  </a:lnTo>
                  <a:lnTo>
                    <a:pt x="3577052" y="1809363"/>
                  </a:lnTo>
                  <a:lnTo>
                    <a:pt x="3569805" y="1758789"/>
                  </a:lnTo>
                  <a:lnTo>
                    <a:pt x="3560542" y="1708064"/>
                  </a:lnTo>
                  <a:lnTo>
                    <a:pt x="3549407" y="1657442"/>
                  </a:lnTo>
                  <a:lnTo>
                    <a:pt x="3536545" y="1607179"/>
                  </a:lnTo>
                  <a:lnTo>
                    <a:pt x="3522101" y="1557528"/>
                  </a:lnTo>
                  <a:lnTo>
                    <a:pt x="3506220" y="1508744"/>
                  </a:lnTo>
                  <a:lnTo>
                    <a:pt x="3489046" y="1461081"/>
                  </a:lnTo>
                  <a:lnTo>
                    <a:pt x="3470724" y="1414793"/>
                  </a:lnTo>
                  <a:lnTo>
                    <a:pt x="3451398" y="1370135"/>
                  </a:lnTo>
                  <a:lnTo>
                    <a:pt x="3431215" y="1327362"/>
                  </a:lnTo>
                  <a:lnTo>
                    <a:pt x="3410317" y="1286727"/>
                  </a:lnTo>
                  <a:lnTo>
                    <a:pt x="3388850" y="1248485"/>
                  </a:lnTo>
                  <a:lnTo>
                    <a:pt x="3366959" y="1212890"/>
                  </a:lnTo>
                  <a:lnTo>
                    <a:pt x="3344788" y="1180197"/>
                  </a:lnTo>
                  <a:lnTo>
                    <a:pt x="3317429" y="1146101"/>
                  </a:lnTo>
                  <a:lnTo>
                    <a:pt x="3286457" y="1114871"/>
                  </a:lnTo>
                  <a:lnTo>
                    <a:pt x="3252190" y="1086275"/>
                  </a:lnTo>
                  <a:lnTo>
                    <a:pt x="3214951" y="1060079"/>
                  </a:lnTo>
                  <a:lnTo>
                    <a:pt x="3175061" y="1036049"/>
                  </a:lnTo>
                  <a:lnTo>
                    <a:pt x="3132840" y="1013951"/>
                  </a:lnTo>
                  <a:lnTo>
                    <a:pt x="3088610" y="993550"/>
                  </a:lnTo>
                  <a:lnTo>
                    <a:pt x="3042691" y="974615"/>
                  </a:lnTo>
                  <a:lnTo>
                    <a:pt x="2995405" y="956910"/>
                  </a:lnTo>
                  <a:lnTo>
                    <a:pt x="2947072" y="940201"/>
                  </a:lnTo>
                  <a:lnTo>
                    <a:pt x="2898014" y="924255"/>
                  </a:lnTo>
                  <a:lnTo>
                    <a:pt x="2848552" y="908839"/>
                  </a:lnTo>
                  <a:lnTo>
                    <a:pt x="2749697" y="878657"/>
                  </a:lnTo>
                  <a:lnTo>
                    <a:pt x="2700948" y="863424"/>
                  </a:lnTo>
                  <a:lnTo>
                    <a:pt x="2653077" y="847785"/>
                  </a:lnTo>
                  <a:lnTo>
                    <a:pt x="2606408" y="831506"/>
                  </a:lnTo>
                  <a:lnTo>
                    <a:pt x="2561260" y="814352"/>
                  </a:lnTo>
                  <a:lnTo>
                    <a:pt x="2517955" y="796091"/>
                  </a:lnTo>
                  <a:lnTo>
                    <a:pt x="2476813" y="776488"/>
                  </a:lnTo>
                  <a:lnTo>
                    <a:pt x="2438156" y="755310"/>
                  </a:lnTo>
                  <a:lnTo>
                    <a:pt x="2389536" y="725434"/>
                  </a:lnTo>
                  <a:lnTo>
                    <a:pt x="2341643" y="693885"/>
                  </a:lnTo>
                  <a:lnTo>
                    <a:pt x="2294533" y="660980"/>
                  </a:lnTo>
                  <a:lnTo>
                    <a:pt x="2248259" y="627037"/>
                  </a:lnTo>
                  <a:lnTo>
                    <a:pt x="2202875" y="592373"/>
                  </a:lnTo>
                  <a:lnTo>
                    <a:pt x="2158436" y="557306"/>
                  </a:lnTo>
                  <a:lnTo>
                    <a:pt x="2114994" y="522153"/>
                  </a:lnTo>
                  <a:lnTo>
                    <a:pt x="2072604" y="487232"/>
                  </a:lnTo>
                  <a:lnTo>
                    <a:pt x="1952288" y="387036"/>
                  </a:lnTo>
                  <a:lnTo>
                    <a:pt x="1914646" y="356218"/>
                  </a:lnTo>
                  <a:lnTo>
                    <a:pt x="1878327" y="327220"/>
                  </a:lnTo>
                  <a:lnTo>
                    <a:pt x="1843384" y="300359"/>
                  </a:lnTo>
                  <a:lnTo>
                    <a:pt x="1809870" y="275953"/>
                  </a:lnTo>
                  <a:lnTo>
                    <a:pt x="1777841" y="254320"/>
                  </a:lnTo>
                  <a:lnTo>
                    <a:pt x="1733169" y="227804"/>
                  </a:lnTo>
                  <a:lnTo>
                    <a:pt x="1665376" y="195128"/>
                  </a:lnTo>
                  <a:lnTo>
                    <a:pt x="1624192" y="177246"/>
                  </a:lnTo>
                  <a:lnTo>
                    <a:pt x="1578886" y="158744"/>
                  </a:lnTo>
                  <a:lnTo>
                    <a:pt x="1530012" y="139929"/>
                  </a:lnTo>
                  <a:lnTo>
                    <a:pt x="1478123" y="121107"/>
                  </a:lnTo>
                  <a:lnTo>
                    <a:pt x="1423773" y="102586"/>
                  </a:lnTo>
                  <a:lnTo>
                    <a:pt x="1367513" y="84671"/>
                  </a:lnTo>
                  <a:lnTo>
                    <a:pt x="1309898" y="67669"/>
                  </a:lnTo>
                  <a:lnTo>
                    <a:pt x="1251480" y="51888"/>
                  </a:lnTo>
                  <a:lnTo>
                    <a:pt x="1192812" y="37633"/>
                  </a:lnTo>
                  <a:lnTo>
                    <a:pt x="1134448" y="25212"/>
                  </a:lnTo>
                  <a:lnTo>
                    <a:pt x="1076940" y="14932"/>
                  </a:lnTo>
                  <a:lnTo>
                    <a:pt x="1020842" y="7098"/>
                  </a:lnTo>
                  <a:lnTo>
                    <a:pt x="966707" y="2019"/>
                  </a:lnTo>
                  <a:lnTo>
                    <a:pt x="91508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262503" y="2559620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60532" y="532783"/>
                  </a:moveTo>
                  <a:lnTo>
                    <a:pt x="104645" y="468060"/>
                  </a:lnTo>
                  <a:lnTo>
                    <a:pt x="132105" y="434266"/>
                  </a:lnTo>
                  <a:lnTo>
                    <a:pt x="162796" y="399891"/>
                  </a:lnTo>
                  <a:lnTo>
                    <a:pt x="196439" y="365218"/>
                  </a:lnTo>
                  <a:lnTo>
                    <a:pt x="232757" y="330529"/>
                  </a:lnTo>
                  <a:lnTo>
                    <a:pt x="271470" y="296106"/>
                  </a:lnTo>
                  <a:lnTo>
                    <a:pt x="312301" y="262230"/>
                  </a:lnTo>
                  <a:lnTo>
                    <a:pt x="354972" y="229184"/>
                  </a:lnTo>
                  <a:lnTo>
                    <a:pt x="399203" y="197250"/>
                  </a:lnTo>
                  <a:lnTo>
                    <a:pt x="444717" y="166709"/>
                  </a:lnTo>
                  <a:lnTo>
                    <a:pt x="491236" y="137843"/>
                  </a:lnTo>
                  <a:lnTo>
                    <a:pt x="538480" y="110934"/>
                  </a:lnTo>
                  <a:lnTo>
                    <a:pt x="586173" y="86265"/>
                  </a:lnTo>
                  <a:lnTo>
                    <a:pt x="634034" y="64116"/>
                  </a:lnTo>
                  <a:lnTo>
                    <a:pt x="681787" y="44770"/>
                  </a:lnTo>
                  <a:lnTo>
                    <a:pt x="729152" y="28509"/>
                  </a:lnTo>
                  <a:lnTo>
                    <a:pt x="775852" y="15615"/>
                  </a:lnTo>
                  <a:lnTo>
                    <a:pt x="821608" y="6369"/>
                  </a:lnTo>
                  <a:lnTo>
                    <a:pt x="866537" y="1347"/>
                  </a:lnTo>
                  <a:lnTo>
                    <a:pt x="915087" y="0"/>
                  </a:lnTo>
                  <a:lnTo>
                    <a:pt x="966707" y="2019"/>
                  </a:lnTo>
                  <a:lnTo>
                    <a:pt x="1020842" y="7098"/>
                  </a:lnTo>
                  <a:lnTo>
                    <a:pt x="1076940" y="14932"/>
                  </a:lnTo>
                  <a:lnTo>
                    <a:pt x="1134448" y="25212"/>
                  </a:lnTo>
                  <a:lnTo>
                    <a:pt x="1192812" y="37633"/>
                  </a:lnTo>
                  <a:lnTo>
                    <a:pt x="1251480" y="51888"/>
                  </a:lnTo>
                  <a:lnTo>
                    <a:pt x="1309898" y="67669"/>
                  </a:lnTo>
                  <a:lnTo>
                    <a:pt x="1367513" y="84671"/>
                  </a:lnTo>
                  <a:lnTo>
                    <a:pt x="1423773" y="102586"/>
                  </a:lnTo>
                  <a:lnTo>
                    <a:pt x="1478123" y="121107"/>
                  </a:lnTo>
                  <a:lnTo>
                    <a:pt x="1530012" y="139929"/>
                  </a:lnTo>
                  <a:lnTo>
                    <a:pt x="1578886" y="158744"/>
                  </a:lnTo>
                  <a:lnTo>
                    <a:pt x="1624192" y="177246"/>
                  </a:lnTo>
                  <a:lnTo>
                    <a:pt x="1665376" y="195128"/>
                  </a:lnTo>
                  <a:lnTo>
                    <a:pt x="1701887" y="212083"/>
                  </a:lnTo>
                  <a:lnTo>
                    <a:pt x="1758672" y="241986"/>
                  </a:lnTo>
                  <a:lnTo>
                    <a:pt x="1809870" y="275953"/>
                  </a:lnTo>
                  <a:lnTo>
                    <a:pt x="1843384" y="300359"/>
                  </a:lnTo>
                  <a:lnTo>
                    <a:pt x="1878327" y="327220"/>
                  </a:lnTo>
                  <a:lnTo>
                    <a:pt x="1914646" y="356218"/>
                  </a:lnTo>
                  <a:lnTo>
                    <a:pt x="1952288" y="387036"/>
                  </a:lnTo>
                  <a:lnTo>
                    <a:pt x="1991197" y="419356"/>
                  </a:lnTo>
                  <a:lnTo>
                    <a:pt x="2031321" y="452860"/>
                  </a:lnTo>
                  <a:lnTo>
                    <a:pt x="2072604" y="487232"/>
                  </a:lnTo>
                  <a:lnTo>
                    <a:pt x="2114994" y="522153"/>
                  </a:lnTo>
                  <a:lnTo>
                    <a:pt x="2158436" y="557306"/>
                  </a:lnTo>
                  <a:lnTo>
                    <a:pt x="2202875" y="592373"/>
                  </a:lnTo>
                  <a:lnTo>
                    <a:pt x="2248259" y="627037"/>
                  </a:lnTo>
                  <a:lnTo>
                    <a:pt x="2294533" y="660980"/>
                  </a:lnTo>
                  <a:lnTo>
                    <a:pt x="2341643" y="693885"/>
                  </a:lnTo>
                  <a:lnTo>
                    <a:pt x="2389536" y="725434"/>
                  </a:lnTo>
                  <a:lnTo>
                    <a:pt x="2438156" y="755310"/>
                  </a:lnTo>
                  <a:lnTo>
                    <a:pt x="2476813" y="776488"/>
                  </a:lnTo>
                  <a:lnTo>
                    <a:pt x="2517955" y="796091"/>
                  </a:lnTo>
                  <a:lnTo>
                    <a:pt x="2561260" y="814352"/>
                  </a:lnTo>
                  <a:lnTo>
                    <a:pt x="2606408" y="831506"/>
                  </a:lnTo>
                  <a:lnTo>
                    <a:pt x="2653077" y="847785"/>
                  </a:lnTo>
                  <a:lnTo>
                    <a:pt x="2700948" y="863424"/>
                  </a:lnTo>
                  <a:lnTo>
                    <a:pt x="2749697" y="878657"/>
                  </a:lnTo>
                  <a:lnTo>
                    <a:pt x="2799006" y="893717"/>
                  </a:lnTo>
                  <a:lnTo>
                    <a:pt x="2848552" y="908839"/>
                  </a:lnTo>
                  <a:lnTo>
                    <a:pt x="2898014" y="924255"/>
                  </a:lnTo>
                  <a:lnTo>
                    <a:pt x="2947072" y="940201"/>
                  </a:lnTo>
                  <a:lnTo>
                    <a:pt x="2995405" y="956910"/>
                  </a:lnTo>
                  <a:lnTo>
                    <a:pt x="3042691" y="974615"/>
                  </a:lnTo>
                  <a:lnTo>
                    <a:pt x="3088610" y="993550"/>
                  </a:lnTo>
                  <a:lnTo>
                    <a:pt x="3132840" y="1013951"/>
                  </a:lnTo>
                  <a:lnTo>
                    <a:pt x="3175061" y="1036049"/>
                  </a:lnTo>
                  <a:lnTo>
                    <a:pt x="3214951" y="1060079"/>
                  </a:lnTo>
                  <a:lnTo>
                    <a:pt x="3252190" y="1086275"/>
                  </a:lnTo>
                  <a:lnTo>
                    <a:pt x="3286457" y="1114871"/>
                  </a:lnTo>
                  <a:lnTo>
                    <a:pt x="3317429" y="1146101"/>
                  </a:lnTo>
                  <a:lnTo>
                    <a:pt x="3344788" y="1180197"/>
                  </a:lnTo>
                  <a:lnTo>
                    <a:pt x="3366959" y="1212890"/>
                  </a:lnTo>
                  <a:lnTo>
                    <a:pt x="3388850" y="1248485"/>
                  </a:lnTo>
                  <a:lnTo>
                    <a:pt x="3410317" y="1286727"/>
                  </a:lnTo>
                  <a:lnTo>
                    <a:pt x="3431215" y="1327362"/>
                  </a:lnTo>
                  <a:lnTo>
                    <a:pt x="3451398" y="1370135"/>
                  </a:lnTo>
                  <a:lnTo>
                    <a:pt x="3470724" y="1414793"/>
                  </a:lnTo>
                  <a:lnTo>
                    <a:pt x="3489046" y="1461081"/>
                  </a:lnTo>
                  <a:lnTo>
                    <a:pt x="3506220" y="1508744"/>
                  </a:lnTo>
                  <a:lnTo>
                    <a:pt x="3522101" y="1557528"/>
                  </a:lnTo>
                  <a:lnTo>
                    <a:pt x="3536545" y="1607179"/>
                  </a:lnTo>
                  <a:lnTo>
                    <a:pt x="3549407" y="1657442"/>
                  </a:lnTo>
                  <a:lnTo>
                    <a:pt x="3560542" y="1708064"/>
                  </a:lnTo>
                  <a:lnTo>
                    <a:pt x="3569805" y="1758789"/>
                  </a:lnTo>
                  <a:lnTo>
                    <a:pt x="3577052" y="1809363"/>
                  </a:lnTo>
                  <a:lnTo>
                    <a:pt x="3582138" y="1859533"/>
                  </a:lnTo>
                  <a:lnTo>
                    <a:pt x="3584918" y="1909043"/>
                  </a:lnTo>
                  <a:lnTo>
                    <a:pt x="3585248" y="1957640"/>
                  </a:lnTo>
                  <a:lnTo>
                    <a:pt x="3582982" y="2005068"/>
                  </a:lnTo>
                  <a:lnTo>
                    <a:pt x="3577976" y="2051074"/>
                  </a:lnTo>
                  <a:lnTo>
                    <a:pt x="3570086" y="2095404"/>
                  </a:lnTo>
                  <a:lnTo>
                    <a:pt x="3559166" y="2137802"/>
                  </a:lnTo>
                  <a:lnTo>
                    <a:pt x="3545072" y="2178015"/>
                  </a:lnTo>
                  <a:lnTo>
                    <a:pt x="3527659" y="2215788"/>
                  </a:lnTo>
                  <a:lnTo>
                    <a:pt x="3506783" y="2250866"/>
                  </a:lnTo>
                  <a:lnTo>
                    <a:pt x="3461503" y="2308257"/>
                  </a:lnTo>
                  <a:lnTo>
                    <a:pt x="3434280" y="2336643"/>
                  </a:lnTo>
                  <a:lnTo>
                    <a:pt x="3404219" y="2364741"/>
                  </a:lnTo>
                  <a:lnTo>
                    <a:pt x="3371485" y="2392492"/>
                  </a:lnTo>
                  <a:lnTo>
                    <a:pt x="3336242" y="2419834"/>
                  </a:lnTo>
                  <a:lnTo>
                    <a:pt x="3298652" y="2446706"/>
                  </a:lnTo>
                  <a:lnTo>
                    <a:pt x="3258880" y="2473049"/>
                  </a:lnTo>
                  <a:lnTo>
                    <a:pt x="3217089" y="2498802"/>
                  </a:lnTo>
                  <a:lnTo>
                    <a:pt x="3173443" y="2523903"/>
                  </a:lnTo>
                  <a:lnTo>
                    <a:pt x="3128105" y="2548293"/>
                  </a:lnTo>
                  <a:lnTo>
                    <a:pt x="3081241" y="2571910"/>
                  </a:lnTo>
                  <a:lnTo>
                    <a:pt x="3033012" y="2594695"/>
                  </a:lnTo>
                  <a:lnTo>
                    <a:pt x="2983583" y="2616586"/>
                  </a:lnTo>
                  <a:lnTo>
                    <a:pt x="2933118" y="2637522"/>
                  </a:lnTo>
                  <a:lnTo>
                    <a:pt x="2881779" y="2657444"/>
                  </a:lnTo>
                  <a:lnTo>
                    <a:pt x="2829732" y="2676291"/>
                  </a:lnTo>
                  <a:lnTo>
                    <a:pt x="2777139" y="2694002"/>
                  </a:lnTo>
                  <a:lnTo>
                    <a:pt x="2724165" y="2710516"/>
                  </a:lnTo>
                  <a:lnTo>
                    <a:pt x="2670973" y="2725772"/>
                  </a:lnTo>
                  <a:lnTo>
                    <a:pt x="2617726" y="2739711"/>
                  </a:lnTo>
                  <a:lnTo>
                    <a:pt x="2564589" y="2752271"/>
                  </a:lnTo>
                  <a:lnTo>
                    <a:pt x="2511724" y="2763393"/>
                  </a:lnTo>
                  <a:lnTo>
                    <a:pt x="2459297" y="2773014"/>
                  </a:lnTo>
                  <a:lnTo>
                    <a:pt x="2407470" y="2781075"/>
                  </a:lnTo>
                  <a:lnTo>
                    <a:pt x="2356407" y="2787515"/>
                  </a:lnTo>
                  <a:lnTo>
                    <a:pt x="2306273" y="2792273"/>
                  </a:lnTo>
                  <a:lnTo>
                    <a:pt x="2257229" y="2795290"/>
                  </a:lnTo>
                  <a:lnTo>
                    <a:pt x="2212853" y="2796597"/>
                  </a:lnTo>
                  <a:lnTo>
                    <a:pt x="2167302" y="2796694"/>
                  </a:lnTo>
                  <a:lnTo>
                    <a:pt x="2120678" y="2795602"/>
                  </a:lnTo>
                  <a:lnTo>
                    <a:pt x="2073082" y="2793343"/>
                  </a:lnTo>
                  <a:lnTo>
                    <a:pt x="2024618" y="2789937"/>
                  </a:lnTo>
                  <a:lnTo>
                    <a:pt x="1975388" y="2785408"/>
                  </a:lnTo>
                  <a:lnTo>
                    <a:pt x="1925492" y="2779775"/>
                  </a:lnTo>
                  <a:lnTo>
                    <a:pt x="1875035" y="2773061"/>
                  </a:lnTo>
                  <a:lnTo>
                    <a:pt x="1824116" y="2765288"/>
                  </a:lnTo>
                  <a:lnTo>
                    <a:pt x="1772840" y="2756477"/>
                  </a:lnTo>
                  <a:lnTo>
                    <a:pt x="1721307" y="2746649"/>
                  </a:lnTo>
                  <a:lnTo>
                    <a:pt x="1669619" y="2735827"/>
                  </a:lnTo>
                  <a:lnTo>
                    <a:pt x="1617880" y="2724031"/>
                  </a:lnTo>
                  <a:lnTo>
                    <a:pt x="1566190" y="2711284"/>
                  </a:lnTo>
                  <a:lnTo>
                    <a:pt x="1514653" y="2697607"/>
                  </a:lnTo>
                  <a:lnTo>
                    <a:pt x="1463369" y="2683021"/>
                  </a:lnTo>
                  <a:lnTo>
                    <a:pt x="1412442" y="2667549"/>
                  </a:lnTo>
                  <a:lnTo>
                    <a:pt x="1361973" y="2651211"/>
                  </a:lnTo>
                  <a:lnTo>
                    <a:pt x="1312064" y="2634029"/>
                  </a:lnTo>
                  <a:lnTo>
                    <a:pt x="1262817" y="2616026"/>
                  </a:lnTo>
                  <a:lnTo>
                    <a:pt x="1214335" y="2597221"/>
                  </a:lnTo>
                  <a:lnTo>
                    <a:pt x="1166720" y="2577638"/>
                  </a:lnTo>
                  <a:lnTo>
                    <a:pt x="1120073" y="2557298"/>
                  </a:lnTo>
                  <a:lnTo>
                    <a:pt x="1074497" y="2536221"/>
                  </a:lnTo>
                  <a:lnTo>
                    <a:pt x="1030093" y="2514431"/>
                  </a:lnTo>
                  <a:lnTo>
                    <a:pt x="986965" y="2491948"/>
                  </a:lnTo>
                  <a:lnTo>
                    <a:pt x="945213" y="2468794"/>
                  </a:lnTo>
                  <a:lnTo>
                    <a:pt x="904941" y="2444990"/>
                  </a:lnTo>
                  <a:lnTo>
                    <a:pt x="866249" y="2420559"/>
                  </a:lnTo>
                  <a:lnTo>
                    <a:pt x="829241" y="2395522"/>
                  </a:lnTo>
                  <a:lnTo>
                    <a:pt x="794017" y="2369899"/>
                  </a:lnTo>
                  <a:lnTo>
                    <a:pt x="756684" y="2339948"/>
                  </a:lnTo>
                  <a:lnTo>
                    <a:pt x="720607" y="2307576"/>
                  </a:lnTo>
                  <a:lnTo>
                    <a:pt x="685759" y="2272957"/>
                  </a:lnTo>
                  <a:lnTo>
                    <a:pt x="652111" y="2236267"/>
                  </a:lnTo>
                  <a:lnTo>
                    <a:pt x="619634" y="2197680"/>
                  </a:lnTo>
                  <a:lnTo>
                    <a:pt x="588301" y="2157372"/>
                  </a:lnTo>
                  <a:lnTo>
                    <a:pt x="558083" y="2115517"/>
                  </a:lnTo>
                  <a:lnTo>
                    <a:pt x="528951" y="2072290"/>
                  </a:lnTo>
                  <a:lnTo>
                    <a:pt x="500878" y="2027866"/>
                  </a:lnTo>
                  <a:lnTo>
                    <a:pt x="473835" y="1982421"/>
                  </a:lnTo>
                  <a:lnTo>
                    <a:pt x="447793" y="1936128"/>
                  </a:lnTo>
                  <a:lnTo>
                    <a:pt x="422725" y="1889164"/>
                  </a:lnTo>
                  <a:lnTo>
                    <a:pt x="398602" y="1841702"/>
                  </a:lnTo>
                  <a:lnTo>
                    <a:pt x="375395" y="1793918"/>
                  </a:lnTo>
                  <a:lnTo>
                    <a:pt x="353077" y="1745987"/>
                  </a:lnTo>
                  <a:lnTo>
                    <a:pt x="331619" y="1698084"/>
                  </a:lnTo>
                  <a:lnTo>
                    <a:pt x="310992" y="1650383"/>
                  </a:lnTo>
                  <a:lnTo>
                    <a:pt x="291169" y="1603060"/>
                  </a:lnTo>
                  <a:lnTo>
                    <a:pt x="272121" y="1556289"/>
                  </a:lnTo>
                  <a:lnTo>
                    <a:pt x="253819" y="1510246"/>
                  </a:lnTo>
                  <a:lnTo>
                    <a:pt x="236236" y="1465105"/>
                  </a:lnTo>
                  <a:lnTo>
                    <a:pt x="219343" y="1421041"/>
                  </a:lnTo>
                  <a:lnTo>
                    <a:pt x="203111" y="1378229"/>
                  </a:lnTo>
                  <a:lnTo>
                    <a:pt x="187513" y="1336845"/>
                  </a:lnTo>
                  <a:lnTo>
                    <a:pt x="172520" y="1297062"/>
                  </a:lnTo>
                  <a:lnTo>
                    <a:pt x="158103" y="1259057"/>
                  </a:lnTo>
                  <a:lnTo>
                    <a:pt x="144234" y="1223003"/>
                  </a:lnTo>
                  <a:lnTo>
                    <a:pt x="130886" y="1189077"/>
                  </a:lnTo>
                  <a:lnTo>
                    <a:pt x="105637" y="1125738"/>
                  </a:lnTo>
                  <a:lnTo>
                    <a:pt x="82456" y="1066657"/>
                  </a:lnTo>
                  <a:lnTo>
                    <a:pt x="61603" y="1011403"/>
                  </a:lnTo>
                  <a:lnTo>
                    <a:pt x="43340" y="959544"/>
                  </a:lnTo>
                  <a:lnTo>
                    <a:pt x="27927" y="910650"/>
                  </a:lnTo>
                  <a:lnTo>
                    <a:pt x="15626" y="864288"/>
                  </a:lnTo>
                  <a:lnTo>
                    <a:pt x="6697" y="820026"/>
                  </a:lnTo>
                  <a:lnTo>
                    <a:pt x="1401" y="777435"/>
                  </a:lnTo>
                  <a:lnTo>
                    <a:pt x="0" y="736081"/>
                  </a:lnTo>
                  <a:lnTo>
                    <a:pt x="2753" y="695534"/>
                  </a:lnTo>
                  <a:lnTo>
                    <a:pt x="9921" y="655362"/>
                  </a:lnTo>
                  <a:lnTo>
                    <a:pt x="21767" y="615134"/>
                  </a:lnTo>
                  <a:lnTo>
                    <a:pt x="38550" y="574418"/>
                  </a:lnTo>
                  <a:lnTo>
                    <a:pt x="60532" y="532783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892114" y="3862481"/>
              <a:ext cx="2372995" cy="908050"/>
            </a:xfrm>
            <a:custGeom>
              <a:avLst/>
              <a:gdLst/>
              <a:ahLst/>
              <a:cxnLst/>
              <a:rect l="l" t="t" r="r" b="b"/>
              <a:pathLst>
                <a:path w="2372994" h="908050">
                  <a:moveTo>
                    <a:pt x="2372556" y="908024"/>
                  </a:moveTo>
                  <a:lnTo>
                    <a:pt x="2298586" y="904443"/>
                  </a:lnTo>
                  <a:lnTo>
                    <a:pt x="2259629" y="901999"/>
                  </a:lnTo>
                  <a:lnTo>
                    <a:pt x="2219400" y="899070"/>
                  </a:lnTo>
                  <a:lnTo>
                    <a:pt x="2177933" y="895619"/>
                  </a:lnTo>
                  <a:lnTo>
                    <a:pt x="2135260" y="891609"/>
                  </a:lnTo>
                  <a:lnTo>
                    <a:pt x="2091415" y="887004"/>
                  </a:lnTo>
                  <a:lnTo>
                    <a:pt x="2046430" y="881765"/>
                  </a:lnTo>
                  <a:lnTo>
                    <a:pt x="2000339" y="875857"/>
                  </a:lnTo>
                  <a:lnTo>
                    <a:pt x="1953174" y="869242"/>
                  </a:lnTo>
                  <a:lnTo>
                    <a:pt x="1904969" y="861884"/>
                  </a:lnTo>
                  <a:lnTo>
                    <a:pt x="1855756" y="853745"/>
                  </a:lnTo>
                  <a:lnTo>
                    <a:pt x="1805568" y="844788"/>
                  </a:lnTo>
                  <a:lnTo>
                    <a:pt x="1754438" y="834977"/>
                  </a:lnTo>
                  <a:lnTo>
                    <a:pt x="1702399" y="824274"/>
                  </a:lnTo>
                  <a:lnTo>
                    <a:pt x="1649484" y="812642"/>
                  </a:lnTo>
                  <a:lnTo>
                    <a:pt x="1595727" y="800046"/>
                  </a:lnTo>
                  <a:lnTo>
                    <a:pt x="1541159" y="786447"/>
                  </a:lnTo>
                  <a:lnTo>
                    <a:pt x="1485815" y="771808"/>
                  </a:lnTo>
                  <a:lnTo>
                    <a:pt x="1429726" y="756093"/>
                  </a:lnTo>
                  <a:lnTo>
                    <a:pt x="1372926" y="739265"/>
                  </a:lnTo>
                  <a:lnTo>
                    <a:pt x="1315448" y="721287"/>
                  </a:lnTo>
                  <a:lnTo>
                    <a:pt x="1257324" y="702121"/>
                  </a:lnTo>
                  <a:lnTo>
                    <a:pt x="1198588" y="681732"/>
                  </a:lnTo>
                  <a:lnTo>
                    <a:pt x="1139273" y="660081"/>
                  </a:lnTo>
                  <a:lnTo>
                    <a:pt x="1079412" y="637132"/>
                  </a:lnTo>
                  <a:lnTo>
                    <a:pt x="1021333" y="613794"/>
                  </a:lnTo>
                  <a:lnTo>
                    <a:pt x="964501" y="589912"/>
                  </a:lnTo>
                  <a:lnTo>
                    <a:pt x="908915" y="565534"/>
                  </a:lnTo>
                  <a:lnTo>
                    <a:pt x="854574" y="540708"/>
                  </a:lnTo>
                  <a:lnTo>
                    <a:pt x="801477" y="515481"/>
                  </a:lnTo>
                  <a:lnTo>
                    <a:pt x="749624" y="489901"/>
                  </a:lnTo>
                  <a:lnTo>
                    <a:pt x="699014" y="464015"/>
                  </a:lnTo>
                  <a:lnTo>
                    <a:pt x="649647" y="437871"/>
                  </a:lnTo>
                  <a:lnTo>
                    <a:pt x="601523" y="411516"/>
                  </a:lnTo>
                  <a:lnTo>
                    <a:pt x="554640" y="384999"/>
                  </a:lnTo>
                  <a:lnTo>
                    <a:pt x="508998" y="358365"/>
                  </a:lnTo>
                  <a:lnTo>
                    <a:pt x="464596" y="331664"/>
                  </a:lnTo>
                  <a:lnTo>
                    <a:pt x="421434" y="304942"/>
                  </a:lnTo>
                  <a:lnTo>
                    <a:pt x="379512" y="278248"/>
                  </a:lnTo>
                  <a:lnTo>
                    <a:pt x="338829" y="251628"/>
                  </a:lnTo>
                  <a:lnTo>
                    <a:pt x="299383" y="225130"/>
                  </a:lnTo>
                  <a:lnTo>
                    <a:pt x="261176" y="198802"/>
                  </a:lnTo>
                  <a:lnTo>
                    <a:pt x="224205" y="172692"/>
                  </a:lnTo>
                  <a:lnTo>
                    <a:pt x="188471" y="146846"/>
                  </a:lnTo>
                  <a:lnTo>
                    <a:pt x="153972" y="121313"/>
                  </a:lnTo>
                  <a:lnTo>
                    <a:pt x="120709" y="96140"/>
                  </a:lnTo>
                  <a:lnTo>
                    <a:pt x="88681" y="71375"/>
                  </a:lnTo>
                  <a:lnTo>
                    <a:pt x="57887" y="47065"/>
                  </a:lnTo>
                  <a:lnTo>
                    <a:pt x="28327" y="23257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363910" y="2944282"/>
              <a:ext cx="1333500" cy="2162810"/>
            </a:xfrm>
            <a:custGeom>
              <a:avLst/>
              <a:gdLst/>
              <a:ahLst/>
              <a:cxnLst/>
              <a:rect l="l" t="t" r="r" b="b"/>
              <a:pathLst>
                <a:path w="1333500" h="2162810">
                  <a:moveTo>
                    <a:pt x="1333163" y="2162457"/>
                  </a:moveTo>
                  <a:lnTo>
                    <a:pt x="1276579" y="2114681"/>
                  </a:lnTo>
                  <a:lnTo>
                    <a:pt x="1247117" y="2089076"/>
                  </a:lnTo>
                  <a:lnTo>
                    <a:pt x="1216939" y="2062314"/>
                  </a:lnTo>
                  <a:lnTo>
                    <a:pt x="1186095" y="2034384"/>
                  </a:lnTo>
                  <a:lnTo>
                    <a:pt x="1154632" y="2005279"/>
                  </a:lnTo>
                  <a:lnTo>
                    <a:pt x="1122600" y="1974988"/>
                  </a:lnTo>
                  <a:lnTo>
                    <a:pt x="1090048" y="1943503"/>
                  </a:lnTo>
                  <a:lnTo>
                    <a:pt x="1057022" y="1910813"/>
                  </a:lnTo>
                  <a:lnTo>
                    <a:pt x="1023574" y="1876910"/>
                  </a:lnTo>
                  <a:lnTo>
                    <a:pt x="989750" y="1841784"/>
                  </a:lnTo>
                  <a:lnTo>
                    <a:pt x="955600" y="1805426"/>
                  </a:lnTo>
                  <a:lnTo>
                    <a:pt x="921172" y="1767827"/>
                  </a:lnTo>
                  <a:lnTo>
                    <a:pt x="886515" y="1728976"/>
                  </a:lnTo>
                  <a:lnTo>
                    <a:pt x="851677" y="1688865"/>
                  </a:lnTo>
                  <a:lnTo>
                    <a:pt x="816708" y="1647485"/>
                  </a:lnTo>
                  <a:lnTo>
                    <a:pt x="781655" y="1604826"/>
                  </a:lnTo>
                  <a:lnTo>
                    <a:pt x="746568" y="1560878"/>
                  </a:lnTo>
                  <a:lnTo>
                    <a:pt x="711494" y="1515633"/>
                  </a:lnTo>
                  <a:lnTo>
                    <a:pt x="676483" y="1469081"/>
                  </a:lnTo>
                  <a:lnTo>
                    <a:pt x="641584" y="1421212"/>
                  </a:lnTo>
                  <a:lnTo>
                    <a:pt x="606844" y="1372018"/>
                  </a:lnTo>
                  <a:lnTo>
                    <a:pt x="572313" y="1321489"/>
                  </a:lnTo>
                  <a:lnTo>
                    <a:pt x="538039" y="1269615"/>
                  </a:lnTo>
                  <a:lnTo>
                    <a:pt x="504070" y="1216387"/>
                  </a:lnTo>
                  <a:lnTo>
                    <a:pt x="470456" y="1161797"/>
                  </a:lnTo>
                  <a:lnTo>
                    <a:pt x="438497" y="1107977"/>
                  </a:lnTo>
                  <a:lnTo>
                    <a:pt x="407858" y="1054484"/>
                  </a:lnTo>
                  <a:lnTo>
                    <a:pt x="378509" y="1001353"/>
                  </a:lnTo>
                  <a:lnTo>
                    <a:pt x="350422" y="948622"/>
                  </a:lnTo>
                  <a:lnTo>
                    <a:pt x="323567" y="896329"/>
                  </a:lnTo>
                  <a:lnTo>
                    <a:pt x="297914" y="844511"/>
                  </a:lnTo>
                  <a:lnTo>
                    <a:pt x="273434" y="793205"/>
                  </a:lnTo>
                  <a:lnTo>
                    <a:pt x="250099" y="742450"/>
                  </a:lnTo>
                  <a:lnTo>
                    <a:pt x="227878" y="692281"/>
                  </a:lnTo>
                  <a:lnTo>
                    <a:pt x="206743" y="642738"/>
                  </a:lnTo>
                  <a:lnTo>
                    <a:pt x="186663" y="593857"/>
                  </a:lnTo>
                  <a:lnTo>
                    <a:pt x="167610" y="545675"/>
                  </a:lnTo>
                  <a:lnTo>
                    <a:pt x="149554" y="498230"/>
                  </a:lnTo>
                  <a:lnTo>
                    <a:pt x="132467" y="451560"/>
                  </a:lnTo>
                  <a:lnTo>
                    <a:pt x="116318" y="405701"/>
                  </a:lnTo>
                  <a:lnTo>
                    <a:pt x="101078" y="360692"/>
                  </a:lnTo>
                  <a:lnTo>
                    <a:pt x="86718" y="316569"/>
                  </a:lnTo>
                  <a:lnTo>
                    <a:pt x="73209" y="273371"/>
                  </a:lnTo>
                  <a:lnTo>
                    <a:pt x="60521" y="231134"/>
                  </a:lnTo>
                  <a:lnTo>
                    <a:pt x="48625" y="189896"/>
                  </a:lnTo>
                  <a:lnTo>
                    <a:pt x="37492" y="149694"/>
                  </a:lnTo>
                  <a:lnTo>
                    <a:pt x="27092" y="110566"/>
                  </a:lnTo>
                  <a:lnTo>
                    <a:pt x="17397" y="72550"/>
                  </a:lnTo>
                  <a:lnTo>
                    <a:pt x="8375" y="35682"/>
                  </a:lnTo>
                  <a:lnTo>
                    <a:pt x="0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970943" y="3160121"/>
              <a:ext cx="2245995" cy="1187450"/>
            </a:xfrm>
            <a:custGeom>
              <a:avLst/>
              <a:gdLst/>
              <a:ahLst/>
              <a:cxnLst/>
              <a:rect l="l" t="t" r="r" b="b"/>
              <a:pathLst>
                <a:path w="2245994" h="1187450">
                  <a:moveTo>
                    <a:pt x="0" y="0"/>
                  </a:moveTo>
                  <a:lnTo>
                    <a:pt x="73002" y="12463"/>
                  </a:lnTo>
                  <a:lnTo>
                    <a:pt x="111384" y="19581"/>
                  </a:lnTo>
                  <a:lnTo>
                    <a:pt x="150968" y="27333"/>
                  </a:lnTo>
                  <a:lnTo>
                    <a:pt x="191719" y="35752"/>
                  </a:lnTo>
                  <a:lnTo>
                    <a:pt x="233600" y="44872"/>
                  </a:lnTo>
                  <a:lnTo>
                    <a:pt x="276572" y="54724"/>
                  </a:lnTo>
                  <a:lnTo>
                    <a:pt x="320599" y="65341"/>
                  </a:lnTo>
                  <a:lnTo>
                    <a:pt x="365644" y="76756"/>
                  </a:lnTo>
                  <a:lnTo>
                    <a:pt x="411670" y="89003"/>
                  </a:lnTo>
                  <a:lnTo>
                    <a:pt x="458639" y="102112"/>
                  </a:lnTo>
                  <a:lnTo>
                    <a:pt x="506514" y="116118"/>
                  </a:lnTo>
                  <a:lnTo>
                    <a:pt x="555259" y="131053"/>
                  </a:lnTo>
                  <a:lnTo>
                    <a:pt x="604835" y="146950"/>
                  </a:lnTo>
                  <a:lnTo>
                    <a:pt x="655206" y="163841"/>
                  </a:lnTo>
                  <a:lnTo>
                    <a:pt x="706335" y="181759"/>
                  </a:lnTo>
                  <a:lnTo>
                    <a:pt x="758184" y="200737"/>
                  </a:lnTo>
                  <a:lnTo>
                    <a:pt x="810716" y="220808"/>
                  </a:lnTo>
                  <a:lnTo>
                    <a:pt x="863895" y="242004"/>
                  </a:lnTo>
                  <a:lnTo>
                    <a:pt x="917682" y="264358"/>
                  </a:lnTo>
                  <a:lnTo>
                    <a:pt x="972041" y="287903"/>
                  </a:lnTo>
                  <a:lnTo>
                    <a:pt x="1026935" y="312672"/>
                  </a:lnTo>
                  <a:lnTo>
                    <a:pt x="1082326" y="338697"/>
                  </a:lnTo>
                  <a:lnTo>
                    <a:pt x="1138178" y="366010"/>
                  </a:lnTo>
                  <a:lnTo>
                    <a:pt x="1194453" y="394646"/>
                  </a:lnTo>
                  <a:lnTo>
                    <a:pt x="1251113" y="424636"/>
                  </a:lnTo>
                  <a:lnTo>
                    <a:pt x="1305957" y="454800"/>
                  </a:lnTo>
                  <a:lnTo>
                    <a:pt x="1359499" y="485353"/>
                  </a:lnTo>
                  <a:lnTo>
                    <a:pt x="1411745" y="516249"/>
                  </a:lnTo>
                  <a:lnTo>
                    <a:pt x="1462701" y="547439"/>
                  </a:lnTo>
                  <a:lnTo>
                    <a:pt x="1512373" y="578878"/>
                  </a:lnTo>
                  <a:lnTo>
                    <a:pt x="1560769" y="610517"/>
                  </a:lnTo>
                  <a:lnTo>
                    <a:pt x="1607893" y="642310"/>
                  </a:lnTo>
                  <a:lnTo>
                    <a:pt x="1653753" y="674209"/>
                  </a:lnTo>
                  <a:lnTo>
                    <a:pt x="1698354" y="706167"/>
                  </a:lnTo>
                  <a:lnTo>
                    <a:pt x="1741703" y="738138"/>
                  </a:lnTo>
                  <a:lnTo>
                    <a:pt x="1783806" y="770074"/>
                  </a:lnTo>
                  <a:lnTo>
                    <a:pt x="1824670" y="801928"/>
                  </a:lnTo>
                  <a:lnTo>
                    <a:pt x="1864300" y="833653"/>
                  </a:lnTo>
                  <a:lnTo>
                    <a:pt x="1902703" y="865202"/>
                  </a:lnTo>
                  <a:lnTo>
                    <a:pt x="1939885" y="896527"/>
                  </a:lnTo>
                  <a:lnTo>
                    <a:pt x="1975853" y="927581"/>
                  </a:lnTo>
                  <a:lnTo>
                    <a:pt x="2010612" y="958319"/>
                  </a:lnTo>
                  <a:lnTo>
                    <a:pt x="2044170" y="988691"/>
                  </a:lnTo>
                  <a:lnTo>
                    <a:pt x="2076531" y="1018651"/>
                  </a:lnTo>
                  <a:lnTo>
                    <a:pt x="2107703" y="1048153"/>
                  </a:lnTo>
                  <a:lnTo>
                    <a:pt x="2137692" y="1077148"/>
                  </a:lnTo>
                  <a:lnTo>
                    <a:pt x="2166504" y="1105590"/>
                  </a:lnTo>
                  <a:lnTo>
                    <a:pt x="2194146" y="1133432"/>
                  </a:lnTo>
                  <a:lnTo>
                    <a:pt x="2220623" y="1160626"/>
                  </a:lnTo>
                  <a:lnTo>
                    <a:pt x="2245942" y="1187126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506098" y="3705967"/>
              <a:ext cx="1431925" cy="1160145"/>
            </a:xfrm>
            <a:custGeom>
              <a:avLst/>
              <a:gdLst/>
              <a:ahLst/>
              <a:cxnLst/>
              <a:rect l="l" t="t" r="r" b="b"/>
              <a:pathLst>
                <a:path w="1431925" h="1160145">
                  <a:moveTo>
                    <a:pt x="1431642" y="0"/>
                  </a:moveTo>
                  <a:lnTo>
                    <a:pt x="1411423" y="35922"/>
                  </a:lnTo>
                  <a:lnTo>
                    <a:pt x="1389637" y="73140"/>
                  </a:lnTo>
                  <a:lnTo>
                    <a:pt x="1366233" y="111540"/>
                  </a:lnTo>
                  <a:lnTo>
                    <a:pt x="1341160" y="151011"/>
                  </a:lnTo>
                  <a:lnTo>
                    <a:pt x="1314370" y="191440"/>
                  </a:lnTo>
                  <a:lnTo>
                    <a:pt x="1285810" y="232714"/>
                  </a:lnTo>
                  <a:lnTo>
                    <a:pt x="1255432" y="274723"/>
                  </a:lnTo>
                  <a:lnTo>
                    <a:pt x="1223186" y="317353"/>
                  </a:lnTo>
                  <a:lnTo>
                    <a:pt x="1189020" y="360493"/>
                  </a:lnTo>
                  <a:lnTo>
                    <a:pt x="1152886" y="404030"/>
                  </a:lnTo>
                  <a:lnTo>
                    <a:pt x="1114732" y="447852"/>
                  </a:lnTo>
                  <a:lnTo>
                    <a:pt x="1074510" y="491848"/>
                  </a:lnTo>
                  <a:lnTo>
                    <a:pt x="1032167" y="535904"/>
                  </a:lnTo>
                  <a:lnTo>
                    <a:pt x="987655" y="579909"/>
                  </a:lnTo>
                  <a:lnTo>
                    <a:pt x="939800" y="624774"/>
                  </a:lnTo>
                  <a:lnTo>
                    <a:pt x="891730" y="667473"/>
                  </a:lnTo>
                  <a:lnTo>
                    <a:pt x="843540" y="708060"/>
                  </a:lnTo>
                  <a:lnTo>
                    <a:pt x="795323" y="746590"/>
                  </a:lnTo>
                  <a:lnTo>
                    <a:pt x="747175" y="783116"/>
                  </a:lnTo>
                  <a:lnTo>
                    <a:pt x="699191" y="817693"/>
                  </a:lnTo>
                  <a:lnTo>
                    <a:pt x="651463" y="850375"/>
                  </a:lnTo>
                  <a:lnTo>
                    <a:pt x="604088" y="881216"/>
                  </a:lnTo>
                  <a:lnTo>
                    <a:pt x="557160" y="910271"/>
                  </a:lnTo>
                  <a:lnTo>
                    <a:pt x="510772" y="937594"/>
                  </a:lnTo>
                  <a:lnTo>
                    <a:pt x="465021" y="963238"/>
                  </a:lnTo>
                  <a:lnTo>
                    <a:pt x="419999" y="987258"/>
                  </a:lnTo>
                  <a:lnTo>
                    <a:pt x="375803" y="1009709"/>
                  </a:lnTo>
                  <a:lnTo>
                    <a:pt x="332526" y="1030644"/>
                  </a:lnTo>
                  <a:lnTo>
                    <a:pt x="290262" y="1050118"/>
                  </a:lnTo>
                  <a:lnTo>
                    <a:pt x="249107" y="1068184"/>
                  </a:lnTo>
                  <a:lnTo>
                    <a:pt x="209155" y="1084898"/>
                  </a:lnTo>
                  <a:lnTo>
                    <a:pt x="170501" y="1100313"/>
                  </a:lnTo>
                  <a:lnTo>
                    <a:pt x="133238" y="1114484"/>
                  </a:lnTo>
                  <a:lnTo>
                    <a:pt x="63268" y="1139309"/>
                  </a:lnTo>
                  <a:lnTo>
                    <a:pt x="30749" y="1150072"/>
                  </a:lnTo>
                  <a:lnTo>
                    <a:pt x="0" y="1159807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735920" y="3035456"/>
              <a:ext cx="942340" cy="544195"/>
            </a:xfrm>
            <a:custGeom>
              <a:avLst/>
              <a:gdLst/>
              <a:ahLst/>
              <a:cxnLst/>
              <a:rect l="l" t="t" r="r" b="b"/>
              <a:pathLst>
                <a:path w="942340" h="544195">
                  <a:moveTo>
                    <a:pt x="0" y="543658"/>
                  </a:moveTo>
                  <a:lnTo>
                    <a:pt x="69693" y="540093"/>
                  </a:lnTo>
                  <a:lnTo>
                    <a:pt x="109906" y="536091"/>
                  </a:lnTo>
                  <a:lnTo>
                    <a:pt x="153275" y="530157"/>
                  </a:lnTo>
                  <a:lnTo>
                    <a:pt x="199486" y="521951"/>
                  </a:lnTo>
                  <a:lnTo>
                    <a:pt x="248222" y="511132"/>
                  </a:lnTo>
                  <a:lnTo>
                    <a:pt x="299168" y="497360"/>
                  </a:lnTo>
                  <a:lnTo>
                    <a:pt x="352008" y="480296"/>
                  </a:lnTo>
                  <a:lnTo>
                    <a:pt x="406428" y="459599"/>
                  </a:lnTo>
                  <a:lnTo>
                    <a:pt x="462111" y="434929"/>
                  </a:lnTo>
                  <a:lnTo>
                    <a:pt x="523629" y="403237"/>
                  </a:lnTo>
                  <a:lnTo>
                    <a:pt x="580644" y="369299"/>
                  </a:lnTo>
                  <a:lnTo>
                    <a:pt x="633266" y="333647"/>
                  </a:lnTo>
                  <a:lnTo>
                    <a:pt x="681607" y="296813"/>
                  </a:lnTo>
                  <a:lnTo>
                    <a:pt x="725778" y="259330"/>
                  </a:lnTo>
                  <a:lnTo>
                    <a:pt x="765890" y="221731"/>
                  </a:lnTo>
                  <a:lnTo>
                    <a:pt x="802054" y="184547"/>
                  </a:lnTo>
                  <a:lnTo>
                    <a:pt x="834380" y="148312"/>
                  </a:lnTo>
                  <a:lnTo>
                    <a:pt x="862980" y="113557"/>
                  </a:lnTo>
                  <a:lnTo>
                    <a:pt x="887965" y="80816"/>
                  </a:lnTo>
                  <a:lnTo>
                    <a:pt x="927533" y="23505"/>
                  </a:lnTo>
                  <a:lnTo>
                    <a:pt x="942337" y="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278525" y="5945983"/>
            <a:ext cx="3607435" cy="2818765"/>
            <a:chOff x="2278525" y="5945983"/>
            <a:chExt cx="3607435" cy="2818765"/>
          </a:xfrm>
        </p:grpSpPr>
        <p:sp>
          <p:nvSpPr>
            <p:cNvPr id="30" name="object 30"/>
            <p:cNvSpPr/>
            <p:nvPr/>
          </p:nvSpPr>
          <p:spPr>
            <a:xfrm>
              <a:off x="2289404" y="5956862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915092" y="0"/>
                  </a:moveTo>
                  <a:lnTo>
                    <a:pt x="866541" y="1349"/>
                  </a:lnTo>
                  <a:lnTo>
                    <a:pt x="821613" y="6372"/>
                  </a:lnTo>
                  <a:lnTo>
                    <a:pt x="775855" y="15617"/>
                  </a:lnTo>
                  <a:lnTo>
                    <a:pt x="729154" y="28509"/>
                  </a:lnTo>
                  <a:lnTo>
                    <a:pt x="681788" y="44769"/>
                  </a:lnTo>
                  <a:lnTo>
                    <a:pt x="634035" y="64114"/>
                  </a:lnTo>
                  <a:lnTo>
                    <a:pt x="586173" y="86261"/>
                  </a:lnTo>
                  <a:lnTo>
                    <a:pt x="538480" y="110930"/>
                  </a:lnTo>
                  <a:lnTo>
                    <a:pt x="491236" y="137838"/>
                  </a:lnTo>
                  <a:lnTo>
                    <a:pt x="444718" y="166704"/>
                  </a:lnTo>
                  <a:lnTo>
                    <a:pt x="399204" y="197244"/>
                  </a:lnTo>
                  <a:lnTo>
                    <a:pt x="354973" y="229178"/>
                  </a:lnTo>
                  <a:lnTo>
                    <a:pt x="312303" y="262224"/>
                  </a:lnTo>
                  <a:lnTo>
                    <a:pt x="271472" y="296099"/>
                  </a:lnTo>
                  <a:lnTo>
                    <a:pt x="232759" y="330522"/>
                  </a:lnTo>
                  <a:lnTo>
                    <a:pt x="196442" y="365211"/>
                  </a:lnTo>
                  <a:lnTo>
                    <a:pt x="162799" y="399884"/>
                  </a:lnTo>
                  <a:lnTo>
                    <a:pt x="132109" y="434258"/>
                  </a:lnTo>
                  <a:lnTo>
                    <a:pt x="104650" y="468053"/>
                  </a:lnTo>
                  <a:lnTo>
                    <a:pt x="80699" y="500986"/>
                  </a:lnTo>
                  <a:lnTo>
                    <a:pt x="38553" y="574411"/>
                  </a:lnTo>
                  <a:lnTo>
                    <a:pt x="21768" y="615127"/>
                  </a:lnTo>
                  <a:lnTo>
                    <a:pt x="9922" y="655356"/>
                  </a:lnTo>
                  <a:lnTo>
                    <a:pt x="2753" y="695529"/>
                  </a:lnTo>
                  <a:lnTo>
                    <a:pt x="0" y="736076"/>
                  </a:lnTo>
                  <a:lnTo>
                    <a:pt x="1402" y="777431"/>
                  </a:lnTo>
                  <a:lnTo>
                    <a:pt x="6698" y="820023"/>
                  </a:lnTo>
                  <a:lnTo>
                    <a:pt x="15628" y="864285"/>
                  </a:lnTo>
                  <a:lnTo>
                    <a:pt x="27930" y="910647"/>
                  </a:lnTo>
                  <a:lnTo>
                    <a:pt x="43343" y="959542"/>
                  </a:lnTo>
                  <a:lnTo>
                    <a:pt x="61607" y="1011400"/>
                  </a:lnTo>
                  <a:lnTo>
                    <a:pt x="82460" y="1066653"/>
                  </a:lnTo>
                  <a:lnTo>
                    <a:pt x="105641" y="1125732"/>
                  </a:lnTo>
                  <a:lnTo>
                    <a:pt x="130890" y="1189069"/>
                  </a:lnTo>
                  <a:lnTo>
                    <a:pt x="144239" y="1222997"/>
                  </a:lnTo>
                  <a:lnTo>
                    <a:pt x="158108" y="1259051"/>
                  </a:lnTo>
                  <a:lnTo>
                    <a:pt x="203117" y="1378226"/>
                  </a:lnTo>
                  <a:lnTo>
                    <a:pt x="236242" y="1465102"/>
                  </a:lnTo>
                  <a:lnTo>
                    <a:pt x="253826" y="1510243"/>
                  </a:lnTo>
                  <a:lnTo>
                    <a:pt x="272128" y="1556286"/>
                  </a:lnTo>
                  <a:lnTo>
                    <a:pt x="291176" y="1603057"/>
                  </a:lnTo>
                  <a:lnTo>
                    <a:pt x="311000" y="1650380"/>
                  </a:lnTo>
                  <a:lnTo>
                    <a:pt x="331627" y="1698081"/>
                  </a:lnTo>
                  <a:lnTo>
                    <a:pt x="353085" y="1745984"/>
                  </a:lnTo>
                  <a:lnTo>
                    <a:pt x="375404" y="1793915"/>
                  </a:lnTo>
                  <a:lnTo>
                    <a:pt x="398611" y="1841698"/>
                  </a:lnTo>
                  <a:lnTo>
                    <a:pt x="422734" y="1889160"/>
                  </a:lnTo>
                  <a:lnTo>
                    <a:pt x="447802" y="1936124"/>
                  </a:lnTo>
                  <a:lnTo>
                    <a:pt x="473844" y="1982416"/>
                  </a:lnTo>
                  <a:lnTo>
                    <a:pt x="500887" y="2027861"/>
                  </a:lnTo>
                  <a:lnTo>
                    <a:pt x="528960" y="2072285"/>
                  </a:lnTo>
                  <a:lnTo>
                    <a:pt x="558092" y="2115511"/>
                  </a:lnTo>
                  <a:lnTo>
                    <a:pt x="588310" y="2157366"/>
                  </a:lnTo>
                  <a:lnTo>
                    <a:pt x="619643" y="2197674"/>
                  </a:lnTo>
                  <a:lnTo>
                    <a:pt x="652119" y="2236260"/>
                  </a:lnTo>
                  <a:lnTo>
                    <a:pt x="685766" y="2272950"/>
                  </a:lnTo>
                  <a:lnTo>
                    <a:pt x="720614" y="2307569"/>
                  </a:lnTo>
                  <a:lnTo>
                    <a:pt x="756690" y="2339941"/>
                  </a:lnTo>
                  <a:lnTo>
                    <a:pt x="794022" y="2369892"/>
                  </a:lnTo>
                  <a:lnTo>
                    <a:pt x="829245" y="2395514"/>
                  </a:lnTo>
                  <a:lnTo>
                    <a:pt x="866254" y="2420552"/>
                  </a:lnTo>
                  <a:lnTo>
                    <a:pt x="904946" y="2444983"/>
                  </a:lnTo>
                  <a:lnTo>
                    <a:pt x="945218" y="2468787"/>
                  </a:lnTo>
                  <a:lnTo>
                    <a:pt x="986970" y="2491941"/>
                  </a:lnTo>
                  <a:lnTo>
                    <a:pt x="1030099" y="2514424"/>
                  </a:lnTo>
                  <a:lnTo>
                    <a:pt x="1074503" y="2536214"/>
                  </a:lnTo>
                  <a:lnTo>
                    <a:pt x="1120079" y="2557290"/>
                  </a:lnTo>
                  <a:lnTo>
                    <a:pt x="1166726" y="2577631"/>
                  </a:lnTo>
                  <a:lnTo>
                    <a:pt x="1214342" y="2597214"/>
                  </a:lnTo>
                  <a:lnTo>
                    <a:pt x="1262825" y="2616018"/>
                  </a:lnTo>
                  <a:lnTo>
                    <a:pt x="1312071" y="2634022"/>
                  </a:lnTo>
                  <a:lnTo>
                    <a:pt x="1361981" y="2651203"/>
                  </a:lnTo>
                  <a:lnTo>
                    <a:pt x="1412450" y="2667541"/>
                  </a:lnTo>
                  <a:lnTo>
                    <a:pt x="1463378" y="2683014"/>
                  </a:lnTo>
                  <a:lnTo>
                    <a:pt x="1514661" y="2697600"/>
                  </a:lnTo>
                  <a:lnTo>
                    <a:pt x="1566199" y="2711277"/>
                  </a:lnTo>
                  <a:lnTo>
                    <a:pt x="1617889" y="2724024"/>
                  </a:lnTo>
                  <a:lnTo>
                    <a:pt x="1669628" y="2735820"/>
                  </a:lnTo>
                  <a:lnTo>
                    <a:pt x="1721316" y="2746642"/>
                  </a:lnTo>
                  <a:lnTo>
                    <a:pt x="1772849" y="2756470"/>
                  </a:lnTo>
                  <a:lnTo>
                    <a:pt x="1824126" y="2765281"/>
                  </a:lnTo>
                  <a:lnTo>
                    <a:pt x="1875044" y="2773054"/>
                  </a:lnTo>
                  <a:lnTo>
                    <a:pt x="1925501" y="2779768"/>
                  </a:lnTo>
                  <a:lnTo>
                    <a:pt x="1975396" y="2785400"/>
                  </a:lnTo>
                  <a:lnTo>
                    <a:pt x="2024627" y="2789930"/>
                  </a:lnTo>
                  <a:lnTo>
                    <a:pt x="2073090" y="2793335"/>
                  </a:lnTo>
                  <a:lnTo>
                    <a:pt x="2120685" y="2795595"/>
                  </a:lnTo>
                  <a:lnTo>
                    <a:pt x="2167308" y="2796687"/>
                  </a:lnTo>
                  <a:lnTo>
                    <a:pt x="2212859" y="2796590"/>
                  </a:lnTo>
                  <a:lnTo>
                    <a:pt x="2257234" y="2795282"/>
                  </a:lnTo>
                  <a:lnTo>
                    <a:pt x="2306277" y="2792266"/>
                  </a:lnTo>
                  <a:lnTo>
                    <a:pt x="2356412" y="2787508"/>
                  </a:lnTo>
                  <a:lnTo>
                    <a:pt x="2407475" y="2781068"/>
                  </a:lnTo>
                  <a:lnTo>
                    <a:pt x="2459302" y="2773007"/>
                  </a:lnTo>
                  <a:lnTo>
                    <a:pt x="2511729" y="2763385"/>
                  </a:lnTo>
                  <a:lnTo>
                    <a:pt x="2564593" y="2752264"/>
                  </a:lnTo>
                  <a:lnTo>
                    <a:pt x="2617730" y="2739704"/>
                  </a:lnTo>
                  <a:lnTo>
                    <a:pt x="2670977" y="2725765"/>
                  </a:lnTo>
                  <a:lnTo>
                    <a:pt x="2724170" y="2710508"/>
                  </a:lnTo>
                  <a:lnTo>
                    <a:pt x="2777144" y="2693994"/>
                  </a:lnTo>
                  <a:lnTo>
                    <a:pt x="2829737" y="2676284"/>
                  </a:lnTo>
                  <a:lnTo>
                    <a:pt x="2881784" y="2657437"/>
                  </a:lnTo>
                  <a:lnTo>
                    <a:pt x="2933122" y="2637515"/>
                  </a:lnTo>
                  <a:lnTo>
                    <a:pt x="2983588" y="2616578"/>
                  </a:lnTo>
                  <a:lnTo>
                    <a:pt x="3033017" y="2594687"/>
                  </a:lnTo>
                  <a:lnTo>
                    <a:pt x="3081245" y="2571903"/>
                  </a:lnTo>
                  <a:lnTo>
                    <a:pt x="3128110" y="2548285"/>
                  </a:lnTo>
                  <a:lnTo>
                    <a:pt x="3173447" y="2523896"/>
                  </a:lnTo>
                  <a:lnTo>
                    <a:pt x="3217093" y="2498794"/>
                  </a:lnTo>
                  <a:lnTo>
                    <a:pt x="3258884" y="2473042"/>
                  </a:lnTo>
                  <a:lnTo>
                    <a:pt x="3298656" y="2446699"/>
                  </a:lnTo>
                  <a:lnTo>
                    <a:pt x="3336246" y="2419826"/>
                  </a:lnTo>
                  <a:lnTo>
                    <a:pt x="3371490" y="2392484"/>
                  </a:lnTo>
                  <a:lnTo>
                    <a:pt x="3404224" y="2364734"/>
                  </a:lnTo>
                  <a:lnTo>
                    <a:pt x="3434284" y="2336636"/>
                  </a:lnTo>
                  <a:lnTo>
                    <a:pt x="3461508" y="2308250"/>
                  </a:lnTo>
                  <a:lnTo>
                    <a:pt x="3506788" y="2250859"/>
                  </a:lnTo>
                  <a:lnTo>
                    <a:pt x="3527664" y="2215780"/>
                  </a:lnTo>
                  <a:lnTo>
                    <a:pt x="3545077" y="2178008"/>
                  </a:lnTo>
                  <a:lnTo>
                    <a:pt x="3559171" y="2137795"/>
                  </a:lnTo>
                  <a:lnTo>
                    <a:pt x="3570090" y="2095397"/>
                  </a:lnTo>
                  <a:lnTo>
                    <a:pt x="3577981" y="2051068"/>
                  </a:lnTo>
                  <a:lnTo>
                    <a:pt x="3582986" y="2005062"/>
                  </a:lnTo>
                  <a:lnTo>
                    <a:pt x="3585252" y="1957634"/>
                  </a:lnTo>
                  <a:lnTo>
                    <a:pt x="3584923" y="1909038"/>
                  </a:lnTo>
                  <a:lnTo>
                    <a:pt x="3582143" y="1859528"/>
                  </a:lnTo>
                  <a:lnTo>
                    <a:pt x="3577057" y="1809359"/>
                  </a:lnTo>
                  <a:lnTo>
                    <a:pt x="3569810" y="1758785"/>
                  </a:lnTo>
                  <a:lnTo>
                    <a:pt x="3560547" y="1708060"/>
                  </a:lnTo>
                  <a:lnTo>
                    <a:pt x="3549412" y="1657439"/>
                  </a:lnTo>
                  <a:lnTo>
                    <a:pt x="3536550" y="1607176"/>
                  </a:lnTo>
                  <a:lnTo>
                    <a:pt x="3522106" y="1557525"/>
                  </a:lnTo>
                  <a:lnTo>
                    <a:pt x="3506225" y="1508741"/>
                  </a:lnTo>
                  <a:lnTo>
                    <a:pt x="3489050" y="1461078"/>
                  </a:lnTo>
                  <a:lnTo>
                    <a:pt x="3470728" y="1414790"/>
                  </a:lnTo>
                  <a:lnTo>
                    <a:pt x="3451403" y="1370132"/>
                  </a:lnTo>
                  <a:lnTo>
                    <a:pt x="3431219" y="1327358"/>
                  </a:lnTo>
                  <a:lnTo>
                    <a:pt x="3410321" y="1286723"/>
                  </a:lnTo>
                  <a:lnTo>
                    <a:pt x="3388855" y="1248480"/>
                  </a:lnTo>
                  <a:lnTo>
                    <a:pt x="3366963" y="1212884"/>
                  </a:lnTo>
                  <a:lnTo>
                    <a:pt x="3344793" y="1180190"/>
                  </a:lnTo>
                  <a:lnTo>
                    <a:pt x="3317434" y="1146093"/>
                  </a:lnTo>
                  <a:lnTo>
                    <a:pt x="3286461" y="1114864"/>
                  </a:lnTo>
                  <a:lnTo>
                    <a:pt x="3252195" y="1086268"/>
                  </a:lnTo>
                  <a:lnTo>
                    <a:pt x="3214956" y="1060072"/>
                  </a:lnTo>
                  <a:lnTo>
                    <a:pt x="3175065" y="1036041"/>
                  </a:lnTo>
                  <a:lnTo>
                    <a:pt x="3132845" y="1013943"/>
                  </a:lnTo>
                  <a:lnTo>
                    <a:pt x="3088614" y="993543"/>
                  </a:lnTo>
                  <a:lnTo>
                    <a:pt x="3042696" y="974607"/>
                  </a:lnTo>
                  <a:lnTo>
                    <a:pt x="2995409" y="956902"/>
                  </a:lnTo>
                  <a:lnTo>
                    <a:pt x="2947077" y="940194"/>
                  </a:lnTo>
                  <a:lnTo>
                    <a:pt x="2898019" y="924248"/>
                  </a:lnTo>
                  <a:lnTo>
                    <a:pt x="2848556" y="908831"/>
                  </a:lnTo>
                  <a:lnTo>
                    <a:pt x="2749702" y="878650"/>
                  </a:lnTo>
                  <a:lnTo>
                    <a:pt x="2700952" y="863417"/>
                  </a:lnTo>
                  <a:lnTo>
                    <a:pt x="2653082" y="847778"/>
                  </a:lnTo>
                  <a:lnTo>
                    <a:pt x="2606413" y="831498"/>
                  </a:lnTo>
                  <a:lnTo>
                    <a:pt x="2561265" y="814345"/>
                  </a:lnTo>
                  <a:lnTo>
                    <a:pt x="2517959" y="796084"/>
                  </a:lnTo>
                  <a:lnTo>
                    <a:pt x="2476818" y="776481"/>
                  </a:lnTo>
                  <a:lnTo>
                    <a:pt x="2438161" y="755303"/>
                  </a:lnTo>
                  <a:lnTo>
                    <a:pt x="2389538" y="725429"/>
                  </a:lnTo>
                  <a:lnTo>
                    <a:pt x="2341644" y="693881"/>
                  </a:lnTo>
                  <a:lnTo>
                    <a:pt x="2294533" y="660977"/>
                  </a:lnTo>
                  <a:lnTo>
                    <a:pt x="2248258" y="627034"/>
                  </a:lnTo>
                  <a:lnTo>
                    <a:pt x="2202873" y="592370"/>
                  </a:lnTo>
                  <a:lnTo>
                    <a:pt x="2158433" y="557303"/>
                  </a:lnTo>
                  <a:lnTo>
                    <a:pt x="2114991" y="522150"/>
                  </a:lnTo>
                  <a:lnTo>
                    <a:pt x="2072601" y="487228"/>
                  </a:lnTo>
                  <a:lnTo>
                    <a:pt x="1952286" y="387030"/>
                  </a:lnTo>
                  <a:lnTo>
                    <a:pt x="1914645" y="356212"/>
                  </a:lnTo>
                  <a:lnTo>
                    <a:pt x="1878327" y="327213"/>
                  </a:lnTo>
                  <a:lnTo>
                    <a:pt x="1843385" y="300352"/>
                  </a:lnTo>
                  <a:lnTo>
                    <a:pt x="1809873" y="275946"/>
                  </a:lnTo>
                  <a:lnTo>
                    <a:pt x="1777846" y="254313"/>
                  </a:lnTo>
                  <a:lnTo>
                    <a:pt x="1733174" y="227795"/>
                  </a:lnTo>
                  <a:lnTo>
                    <a:pt x="1665381" y="195117"/>
                  </a:lnTo>
                  <a:lnTo>
                    <a:pt x="1624196" y="177235"/>
                  </a:lnTo>
                  <a:lnTo>
                    <a:pt x="1578891" y="158733"/>
                  </a:lnTo>
                  <a:lnTo>
                    <a:pt x="1530017" y="139918"/>
                  </a:lnTo>
                  <a:lnTo>
                    <a:pt x="1478128" y="121096"/>
                  </a:lnTo>
                  <a:lnTo>
                    <a:pt x="1423777" y="102575"/>
                  </a:lnTo>
                  <a:lnTo>
                    <a:pt x="1367518" y="84661"/>
                  </a:lnTo>
                  <a:lnTo>
                    <a:pt x="1309902" y="67660"/>
                  </a:lnTo>
                  <a:lnTo>
                    <a:pt x="1251484" y="51880"/>
                  </a:lnTo>
                  <a:lnTo>
                    <a:pt x="1192817" y="37626"/>
                  </a:lnTo>
                  <a:lnTo>
                    <a:pt x="1134452" y="25207"/>
                  </a:lnTo>
                  <a:lnTo>
                    <a:pt x="1076945" y="14927"/>
                  </a:lnTo>
                  <a:lnTo>
                    <a:pt x="1020847" y="7095"/>
                  </a:lnTo>
                  <a:lnTo>
                    <a:pt x="966712" y="2017"/>
                  </a:lnTo>
                  <a:lnTo>
                    <a:pt x="91509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89404" y="5956862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60537" y="532775"/>
                  </a:moveTo>
                  <a:lnTo>
                    <a:pt x="104650" y="468053"/>
                  </a:lnTo>
                  <a:lnTo>
                    <a:pt x="132109" y="434258"/>
                  </a:lnTo>
                  <a:lnTo>
                    <a:pt x="162799" y="399884"/>
                  </a:lnTo>
                  <a:lnTo>
                    <a:pt x="196442" y="365211"/>
                  </a:lnTo>
                  <a:lnTo>
                    <a:pt x="232759" y="330522"/>
                  </a:lnTo>
                  <a:lnTo>
                    <a:pt x="271472" y="296099"/>
                  </a:lnTo>
                  <a:lnTo>
                    <a:pt x="312303" y="262224"/>
                  </a:lnTo>
                  <a:lnTo>
                    <a:pt x="354973" y="229178"/>
                  </a:lnTo>
                  <a:lnTo>
                    <a:pt x="399204" y="197244"/>
                  </a:lnTo>
                  <a:lnTo>
                    <a:pt x="444718" y="166704"/>
                  </a:lnTo>
                  <a:lnTo>
                    <a:pt x="491236" y="137838"/>
                  </a:lnTo>
                  <a:lnTo>
                    <a:pt x="538480" y="110930"/>
                  </a:lnTo>
                  <a:lnTo>
                    <a:pt x="586173" y="86261"/>
                  </a:lnTo>
                  <a:lnTo>
                    <a:pt x="634035" y="64114"/>
                  </a:lnTo>
                  <a:lnTo>
                    <a:pt x="681788" y="44769"/>
                  </a:lnTo>
                  <a:lnTo>
                    <a:pt x="729154" y="28509"/>
                  </a:lnTo>
                  <a:lnTo>
                    <a:pt x="775855" y="15617"/>
                  </a:lnTo>
                  <a:lnTo>
                    <a:pt x="821613" y="6372"/>
                  </a:lnTo>
                  <a:lnTo>
                    <a:pt x="866541" y="1349"/>
                  </a:lnTo>
                  <a:lnTo>
                    <a:pt x="915092" y="0"/>
                  </a:lnTo>
                  <a:lnTo>
                    <a:pt x="966712" y="2017"/>
                  </a:lnTo>
                  <a:lnTo>
                    <a:pt x="1020847" y="7095"/>
                  </a:lnTo>
                  <a:lnTo>
                    <a:pt x="1076945" y="14927"/>
                  </a:lnTo>
                  <a:lnTo>
                    <a:pt x="1134452" y="25207"/>
                  </a:lnTo>
                  <a:lnTo>
                    <a:pt x="1192817" y="37626"/>
                  </a:lnTo>
                  <a:lnTo>
                    <a:pt x="1251484" y="51880"/>
                  </a:lnTo>
                  <a:lnTo>
                    <a:pt x="1309902" y="67660"/>
                  </a:lnTo>
                  <a:lnTo>
                    <a:pt x="1367518" y="84661"/>
                  </a:lnTo>
                  <a:lnTo>
                    <a:pt x="1423777" y="102575"/>
                  </a:lnTo>
                  <a:lnTo>
                    <a:pt x="1478128" y="121096"/>
                  </a:lnTo>
                  <a:lnTo>
                    <a:pt x="1530017" y="139918"/>
                  </a:lnTo>
                  <a:lnTo>
                    <a:pt x="1578891" y="158733"/>
                  </a:lnTo>
                  <a:lnTo>
                    <a:pt x="1624196" y="177235"/>
                  </a:lnTo>
                  <a:lnTo>
                    <a:pt x="1665381" y="195117"/>
                  </a:lnTo>
                  <a:lnTo>
                    <a:pt x="1701891" y="212072"/>
                  </a:lnTo>
                  <a:lnTo>
                    <a:pt x="1758677" y="241977"/>
                  </a:lnTo>
                  <a:lnTo>
                    <a:pt x="1809873" y="275946"/>
                  </a:lnTo>
                  <a:lnTo>
                    <a:pt x="1843385" y="300352"/>
                  </a:lnTo>
                  <a:lnTo>
                    <a:pt x="1878327" y="327213"/>
                  </a:lnTo>
                  <a:lnTo>
                    <a:pt x="1914645" y="356212"/>
                  </a:lnTo>
                  <a:lnTo>
                    <a:pt x="1952286" y="387030"/>
                  </a:lnTo>
                  <a:lnTo>
                    <a:pt x="1991194" y="419351"/>
                  </a:lnTo>
                  <a:lnTo>
                    <a:pt x="2031318" y="452856"/>
                  </a:lnTo>
                  <a:lnTo>
                    <a:pt x="2072601" y="487228"/>
                  </a:lnTo>
                  <a:lnTo>
                    <a:pt x="2114991" y="522150"/>
                  </a:lnTo>
                  <a:lnTo>
                    <a:pt x="2158433" y="557303"/>
                  </a:lnTo>
                  <a:lnTo>
                    <a:pt x="2202873" y="592370"/>
                  </a:lnTo>
                  <a:lnTo>
                    <a:pt x="2248258" y="627034"/>
                  </a:lnTo>
                  <a:lnTo>
                    <a:pt x="2294533" y="660977"/>
                  </a:lnTo>
                  <a:lnTo>
                    <a:pt x="2341644" y="693881"/>
                  </a:lnTo>
                  <a:lnTo>
                    <a:pt x="2389538" y="725429"/>
                  </a:lnTo>
                  <a:lnTo>
                    <a:pt x="2438161" y="755303"/>
                  </a:lnTo>
                  <a:lnTo>
                    <a:pt x="2476818" y="776481"/>
                  </a:lnTo>
                  <a:lnTo>
                    <a:pt x="2517959" y="796084"/>
                  </a:lnTo>
                  <a:lnTo>
                    <a:pt x="2561265" y="814345"/>
                  </a:lnTo>
                  <a:lnTo>
                    <a:pt x="2606413" y="831498"/>
                  </a:lnTo>
                  <a:lnTo>
                    <a:pt x="2653082" y="847778"/>
                  </a:lnTo>
                  <a:lnTo>
                    <a:pt x="2700952" y="863417"/>
                  </a:lnTo>
                  <a:lnTo>
                    <a:pt x="2749702" y="878650"/>
                  </a:lnTo>
                  <a:lnTo>
                    <a:pt x="2799010" y="893710"/>
                  </a:lnTo>
                  <a:lnTo>
                    <a:pt x="2848556" y="908831"/>
                  </a:lnTo>
                  <a:lnTo>
                    <a:pt x="2898019" y="924248"/>
                  </a:lnTo>
                  <a:lnTo>
                    <a:pt x="2947077" y="940194"/>
                  </a:lnTo>
                  <a:lnTo>
                    <a:pt x="2995409" y="956902"/>
                  </a:lnTo>
                  <a:lnTo>
                    <a:pt x="3042696" y="974607"/>
                  </a:lnTo>
                  <a:lnTo>
                    <a:pt x="3088614" y="993543"/>
                  </a:lnTo>
                  <a:lnTo>
                    <a:pt x="3132845" y="1013943"/>
                  </a:lnTo>
                  <a:lnTo>
                    <a:pt x="3175065" y="1036041"/>
                  </a:lnTo>
                  <a:lnTo>
                    <a:pt x="3214956" y="1060072"/>
                  </a:lnTo>
                  <a:lnTo>
                    <a:pt x="3252195" y="1086268"/>
                  </a:lnTo>
                  <a:lnTo>
                    <a:pt x="3286461" y="1114864"/>
                  </a:lnTo>
                  <a:lnTo>
                    <a:pt x="3317434" y="1146093"/>
                  </a:lnTo>
                  <a:lnTo>
                    <a:pt x="3344793" y="1180190"/>
                  </a:lnTo>
                  <a:lnTo>
                    <a:pt x="3366963" y="1212884"/>
                  </a:lnTo>
                  <a:lnTo>
                    <a:pt x="3388855" y="1248480"/>
                  </a:lnTo>
                  <a:lnTo>
                    <a:pt x="3410321" y="1286723"/>
                  </a:lnTo>
                  <a:lnTo>
                    <a:pt x="3431219" y="1327358"/>
                  </a:lnTo>
                  <a:lnTo>
                    <a:pt x="3451403" y="1370132"/>
                  </a:lnTo>
                  <a:lnTo>
                    <a:pt x="3470728" y="1414790"/>
                  </a:lnTo>
                  <a:lnTo>
                    <a:pt x="3489050" y="1461078"/>
                  </a:lnTo>
                  <a:lnTo>
                    <a:pt x="3506225" y="1508741"/>
                  </a:lnTo>
                  <a:lnTo>
                    <a:pt x="3522106" y="1557525"/>
                  </a:lnTo>
                  <a:lnTo>
                    <a:pt x="3536550" y="1607176"/>
                  </a:lnTo>
                  <a:lnTo>
                    <a:pt x="3549412" y="1657439"/>
                  </a:lnTo>
                  <a:lnTo>
                    <a:pt x="3560547" y="1708060"/>
                  </a:lnTo>
                  <a:lnTo>
                    <a:pt x="3569810" y="1758785"/>
                  </a:lnTo>
                  <a:lnTo>
                    <a:pt x="3577057" y="1809359"/>
                  </a:lnTo>
                  <a:lnTo>
                    <a:pt x="3582143" y="1859528"/>
                  </a:lnTo>
                  <a:lnTo>
                    <a:pt x="3584923" y="1909038"/>
                  </a:lnTo>
                  <a:lnTo>
                    <a:pt x="3585252" y="1957634"/>
                  </a:lnTo>
                  <a:lnTo>
                    <a:pt x="3582986" y="2005062"/>
                  </a:lnTo>
                  <a:lnTo>
                    <a:pt x="3577981" y="2051068"/>
                  </a:lnTo>
                  <a:lnTo>
                    <a:pt x="3570090" y="2095397"/>
                  </a:lnTo>
                  <a:lnTo>
                    <a:pt x="3559171" y="2137795"/>
                  </a:lnTo>
                  <a:lnTo>
                    <a:pt x="3545077" y="2178008"/>
                  </a:lnTo>
                  <a:lnTo>
                    <a:pt x="3527664" y="2215780"/>
                  </a:lnTo>
                  <a:lnTo>
                    <a:pt x="3506788" y="2250859"/>
                  </a:lnTo>
                  <a:lnTo>
                    <a:pt x="3461508" y="2308250"/>
                  </a:lnTo>
                  <a:lnTo>
                    <a:pt x="3434284" y="2336636"/>
                  </a:lnTo>
                  <a:lnTo>
                    <a:pt x="3404224" y="2364734"/>
                  </a:lnTo>
                  <a:lnTo>
                    <a:pt x="3371490" y="2392484"/>
                  </a:lnTo>
                  <a:lnTo>
                    <a:pt x="3336246" y="2419826"/>
                  </a:lnTo>
                  <a:lnTo>
                    <a:pt x="3298656" y="2446699"/>
                  </a:lnTo>
                  <a:lnTo>
                    <a:pt x="3258884" y="2473042"/>
                  </a:lnTo>
                  <a:lnTo>
                    <a:pt x="3217093" y="2498794"/>
                  </a:lnTo>
                  <a:lnTo>
                    <a:pt x="3173447" y="2523896"/>
                  </a:lnTo>
                  <a:lnTo>
                    <a:pt x="3128110" y="2548285"/>
                  </a:lnTo>
                  <a:lnTo>
                    <a:pt x="3081245" y="2571903"/>
                  </a:lnTo>
                  <a:lnTo>
                    <a:pt x="3033017" y="2594687"/>
                  </a:lnTo>
                  <a:lnTo>
                    <a:pt x="2983588" y="2616578"/>
                  </a:lnTo>
                  <a:lnTo>
                    <a:pt x="2933122" y="2637515"/>
                  </a:lnTo>
                  <a:lnTo>
                    <a:pt x="2881784" y="2657437"/>
                  </a:lnTo>
                  <a:lnTo>
                    <a:pt x="2829737" y="2676284"/>
                  </a:lnTo>
                  <a:lnTo>
                    <a:pt x="2777144" y="2693994"/>
                  </a:lnTo>
                  <a:lnTo>
                    <a:pt x="2724170" y="2710508"/>
                  </a:lnTo>
                  <a:lnTo>
                    <a:pt x="2670977" y="2725765"/>
                  </a:lnTo>
                  <a:lnTo>
                    <a:pt x="2617730" y="2739704"/>
                  </a:lnTo>
                  <a:lnTo>
                    <a:pt x="2564593" y="2752264"/>
                  </a:lnTo>
                  <a:lnTo>
                    <a:pt x="2511729" y="2763385"/>
                  </a:lnTo>
                  <a:lnTo>
                    <a:pt x="2459302" y="2773007"/>
                  </a:lnTo>
                  <a:lnTo>
                    <a:pt x="2407475" y="2781068"/>
                  </a:lnTo>
                  <a:lnTo>
                    <a:pt x="2356412" y="2787508"/>
                  </a:lnTo>
                  <a:lnTo>
                    <a:pt x="2306277" y="2792266"/>
                  </a:lnTo>
                  <a:lnTo>
                    <a:pt x="2257234" y="2795282"/>
                  </a:lnTo>
                  <a:lnTo>
                    <a:pt x="2212859" y="2796590"/>
                  </a:lnTo>
                  <a:lnTo>
                    <a:pt x="2167308" y="2796687"/>
                  </a:lnTo>
                  <a:lnTo>
                    <a:pt x="2120685" y="2795595"/>
                  </a:lnTo>
                  <a:lnTo>
                    <a:pt x="2073090" y="2793335"/>
                  </a:lnTo>
                  <a:lnTo>
                    <a:pt x="2024627" y="2789930"/>
                  </a:lnTo>
                  <a:lnTo>
                    <a:pt x="1975396" y="2785400"/>
                  </a:lnTo>
                  <a:lnTo>
                    <a:pt x="1925501" y="2779768"/>
                  </a:lnTo>
                  <a:lnTo>
                    <a:pt x="1875044" y="2773054"/>
                  </a:lnTo>
                  <a:lnTo>
                    <a:pt x="1824126" y="2765281"/>
                  </a:lnTo>
                  <a:lnTo>
                    <a:pt x="1772849" y="2756470"/>
                  </a:lnTo>
                  <a:lnTo>
                    <a:pt x="1721316" y="2746642"/>
                  </a:lnTo>
                  <a:lnTo>
                    <a:pt x="1669628" y="2735820"/>
                  </a:lnTo>
                  <a:lnTo>
                    <a:pt x="1617889" y="2724024"/>
                  </a:lnTo>
                  <a:lnTo>
                    <a:pt x="1566199" y="2711277"/>
                  </a:lnTo>
                  <a:lnTo>
                    <a:pt x="1514661" y="2697600"/>
                  </a:lnTo>
                  <a:lnTo>
                    <a:pt x="1463378" y="2683014"/>
                  </a:lnTo>
                  <a:lnTo>
                    <a:pt x="1412450" y="2667541"/>
                  </a:lnTo>
                  <a:lnTo>
                    <a:pt x="1361981" y="2651203"/>
                  </a:lnTo>
                  <a:lnTo>
                    <a:pt x="1312071" y="2634022"/>
                  </a:lnTo>
                  <a:lnTo>
                    <a:pt x="1262825" y="2616018"/>
                  </a:lnTo>
                  <a:lnTo>
                    <a:pt x="1214342" y="2597214"/>
                  </a:lnTo>
                  <a:lnTo>
                    <a:pt x="1166726" y="2577631"/>
                  </a:lnTo>
                  <a:lnTo>
                    <a:pt x="1120079" y="2557290"/>
                  </a:lnTo>
                  <a:lnTo>
                    <a:pt x="1074503" y="2536214"/>
                  </a:lnTo>
                  <a:lnTo>
                    <a:pt x="1030099" y="2514424"/>
                  </a:lnTo>
                  <a:lnTo>
                    <a:pt x="986970" y="2491941"/>
                  </a:lnTo>
                  <a:lnTo>
                    <a:pt x="945218" y="2468787"/>
                  </a:lnTo>
                  <a:lnTo>
                    <a:pt x="904946" y="2444983"/>
                  </a:lnTo>
                  <a:lnTo>
                    <a:pt x="866254" y="2420552"/>
                  </a:lnTo>
                  <a:lnTo>
                    <a:pt x="829245" y="2395514"/>
                  </a:lnTo>
                  <a:lnTo>
                    <a:pt x="794022" y="2369892"/>
                  </a:lnTo>
                  <a:lnTo>
                    <a:pt x="756690" y="2339941"/>
                  </a:lnTo>
                  <a:lnTo>
                    <a:pt x="720614" y="2307569"/>
                  </a:lnTo>
                  <a:lnTo>
                    <a:pt x="685766" y="2272950"/>
                  </a:lnTo>
                  <a:lnTo>
                    <a:pt x="652119" y="2236260"/>
                  </a:lnTo>
                  <a:lnTo>
                    <a:pt x="619643" y="2197674"/>
                  </a:lnTo>
                  <a:lnTo>
                    <a:pt x="588310" y="2157366"/>
                  </a:lnTo>
                  <a:lnTo>
                    <a:pt x="558092" y="2115511"/>
                  </a:lnTo>
                  <a:lnTo>
                    <a:pt x="528960" y="2072285"/>
                  </a:lnTo>
                  <a:lnTo>
                    <a:pt x="500887" y="2027861"/>
                  </a:lnTo>
                  <a:lnTo>
                    <a:pt x="473844" y="1982416"/>
                  </a:lnTo>
                  <a:lnTo>
                    <a:pt x="447802" y="1936124"/>
                  </a:lnTo>
                  <a:lnTo>
                    <a:pt x="422734" y="1889160"/>
                  </a:lnTo>
                  <a:lnTo>
                    <a:pt x="398611" y="1841698"/>
                  </a:lnTo>
                  <a:lnTo>
                    <a:pt x="375404" y="1793915"/>
                  </a:lnTo>
                  <a:lnTo>
                    <a:pt x="353085" y="1745984"/>
                  </a:lnTo>
                  <a:lnTo>
                    <a:pt x="331627" y="1698081"/>
                  </a:lnTo>
                  <a:lnTo>
                    <a:pt x="311000" y="1650380"/>
                  </a:lnTo>
                  <a:lnTo>
                    <a:pt x="291176" y="1603057"/>
                  </a:lnTo>
                  <a:lnTo>
                    <a:pt x="272128" y="1556286"/>
                  </a:lnTo>
                  <a:lnTo>
                    <a:pt x="253826" y="1510243"/>
                  </a:lnTo>
                  <a:lnTo>
                    <a:pt x="236242" y="1465102"/>
                  </a:lnTo>
                  <a:lnTo>
                    <a:pt x="219349" y="1421038"/>
                  </a:lnTo>
                  <a:lnTo>
                    <a:pt x="203117" y="1378226"/>
                  </a:lnTo>
                  <a:lnTo>
                    <a:pt x="187518" y="1336841"/>
                  </a:lnTo>
                  <a:lnTo>
                    <a:pt x="172524" y="1297058"/>
                  </a:lnTo>
                  <a:lnTo>
                    <a:pt x="158108" y="1259051"/>
                  </a:lnTo>
                  <a:lnTo>
                    <a:pt x="144239" y="1222997"/>
                  </a:lnTo>
                  <a:lnTo>
                    <a:pt x="130890" y="1189069"/>
                  </a:lnTo>
                  <a:lnTo>
                    <a:pt x="105641" y="1125732"/>
                  </a:lnTo>
                  <a:lnTo>
                    <a:pt x="82460" y="1066653"/>
                  </a:lnTo>
                  <a:lnTo>
                    <a:pt x="61607" y="1011400"/>
                  </a:lnTo>
                  <a:lnTo>
                    <a:pt x="43343" y="959542"/>
                  </a:lnTo>
                  <a:lnTo>
                    <a:pt x="27930" y="910647"/>
                  </a:lnTo>
                  <a:lnTo>
                    <a:pt x="15628" y="864285"/>
                  </a:lnTo>
                  <a:lnTo>
                    <a:pt x="6698" y="820023"/>
                  </a:lnTo>
                  <a:lnTo>
                    <a:pt x="1402" y="777431"/>
                  </a:lnTo>
                  <a:lnTo>
                    <a:pt x="0" y="736076"/>
                  </a:lnTo>
                  <a:lnTo>
                    <a:pt x="2753" y="695529"/>
                  </a:lnTo>
                  <a:lnTo>
                    <a:pt x="9922" y="655356"/>
                  </a:lnTo>
                  <a:lnTo>
                    <a:pt x="21768" y="615127"/>
                  </a:lnTo>
                  <a:lnTo>
                    <a:pt x="38553" y="574411"/>
                  </a:lnTo>
                  <a:lnTo>
                    <a:pt x="60537" y="532775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690588" y="7204531"/>
              <a:ext cx="1622425" cy="1350645"/>
            </a:xfrm>
            <a:custGeom>
              <a:avLst/>
              <a:gdLst/>
              <a:ahLst/>
              <a:cxnLst/>
              <a:rect l="l" t="t" r="r" b="b"/>
              <a:pathLst>
                <a:path w="1622425" h="1350645">
                  <a:moveTo>
                    <a:pt x="0" y="0"/>
                  </a:moveTo>
                  <a:lnTo>
                    <a:pt x="29432" y="54679"/>
                  </a:lnTo>
                  <a:lnTo>
                    <a:pt x="63271" y="114317"/>
                  </a:lnTo>
                  <a:lnTo>
                    <a:pt x="101699" y="178317"/>
                  </a:lnTo>
                  <a:lnTo>
                    <a:pt x="122692" y="211766"/>
                  </a:lnTo>
                  <a:lnTo>
                    <a:pt x="144901" y="246082"/>
                  </a:lnTo>
                  <a:lnTo>
                    <a:pt x="168349" y="281190"/>
                  </a:lnTo>
                  <a:lnTo>
                    <a:pt x="193059" y="317015"/>
                  </a:lnTo>
                  <a:lnTo>
                    <a:pt x="219054" y="353483"/>
                  </a:lnTo>
                  <a:lnTo>
                    <a:pt x="246357" y="390519"/>
                  </a:lnTo>
                  <a:lnTo>
                    <a:pt x="274991" y="428048"/>
                  </a:lnTo>
                  <a:lnTo>
                    <a:pt x="304979" y="465996"/>
                  </a:lnTo>
                  <a:lnTo>
                    <a:pt x="336344" y="504288"/>
                  </a:lnTo>
                  <a:lnTo>
                    <a:pt x="369109" y="542849"/>
                  </a:lnTo>
                  <a:lnTo>
                    <a:pt x="403296" y="581605"/>
                  </a:lnTo>
                  <a:lnTo>
                    <a:pt x="438930" y="620482"/>
                  </a:lnTo>
                  <a:lnTo>
                    <a:pt x="476032" y="659404"/>
                  </a:lnTo>
                  <a:lnTo>
                    <a:pt x="514626" y="698297"/>
                  </a:lnTo>
                  <a:lnTo>
                    <a:pt x="554734" y="737086"/>
                  </a:lnTo>
                  <a:lnTo>
                    <a:pt x="596380" y="775696"/>
                  </a:lnTo>
                  <a:lnTo>
                    <a:pt x="639587" y="814054"/>
                  </a:lnTo>
                  <a:lnTo>
                    <a:pt x="684377" y="852084"/>
                  </a:lnTo>
                  <a:lnTo>
                    <a:pt x="730773" y="889712"/>
                  </a:lnTo>
                  <a:lnTo>
                    <a:pt x="778799" y="926862"/>
                  </a:lnTo>
                  <a:lnTo>
                    <a:pt x="828477" y="963461"/>
                  </a:lnTo>
                  <a:lnTo>
                    <a:pt x="879831" y="999434"/>
                  </a:lnTo>
                  <a:lnTo>
                    <a:pt x="932882" y="1034706"/>
                  </a:lnTo>
                  <a:lnTo>
                    <a:pt x="987655" y="1069203"/>
                  </a:lnTo>
                  <a:lnTo>
                    <a:pt x="1036787" y="1098561"/>
                  </a:lnTo>
                  <a:lnTo>
                    <a:pt x="1085573" y="1126290"/>
                  </a:lnTo>
                  <a:lnTo>
                    <a:pt x="1133953" y="1152440"/>
                  </a:lnTo>
                  <a:lnTo>
                    <a:pt x="1181866" y="1177059"/>
                  </a:lnTo>
                  <a:lnTo>
                    <a:pt x="1229251" y="1200199"/>
                  </a:lnTo>
                  <a:lnTo>
                    <a:pt x="1276047" y="1221909"/>
                  </a:lnTo>
                  <a:lnTo>
                    <a:pt x="1322194" y="1242239"/>
                  </a:lnTo>
                  <a:lnTo>
                    <a:pt x="1367629" y="1261239"/>
                  </a:lnTo>
                  <a:lnTo>
                    <a:pt x="1412294" y="1278958"/>
                  </a:lnTo>
                  <a:lnTo>
                    <a:pt x="1456127" y="1295447"/>
                  </a:lnTo>
                  <a:lnTo>
                    <a:pt x="1499066" y="1310755"/>
                  </a:lnTo>
                  <a:lnTo>
                    <a:pt x="1541052" y="1324933"/>
                  </a:lnTo>
                  <a:lnTo>
                    <a:pt x="1582023" y="1338029"/>
                  </a:lnTo>
                  <a:lnTo>
                    <a:pt x="1621919" y="1350095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780429" y="7159620"/>
              <a:ext cx="1622425" cy="1350645"/>
            </a:xfrm>
            <a:custGeom>
              <a:avLst/>
              <a:gdLst/>
              <a:ahLst/>
              <a:cxnLst/>
              <a:rect l="l" t="t" r="r" b="b"/>
              <a:pathLst>
                <a:path w="1622425" h="1350645">
                  <a:moveTo>
                    <a:pt x="0" y="0"/>
                  </a:moveTo>
                  <a:lnTo>
                    <a:pt x="29432" y="54677"/>
                  </a:lnTo>
                  <a:lnTo>
                    <a:pt x="63271" y="114313"/>
                  </a:lnTo>
                  <a:lnTo>
                    <a:pt x="101699" y="178312"/>
                  </a:lnTo>
                  <a:lnTo>
                    <a:pt x="122692" y="211761"/>
                  </a:lnTo>
                  <a:lnTo>
                    <a:pt x="144901" y="246076"/>
                  </a:lnTo>
                  <a:lnTo>
                    <a:pt x="168349" y="281183"/>
                  </a:lnTo>
                  <a:lnTo>
                    <a:pt x="193059" y="317008"/>
                  </a:lnTo>
                  <a:lnTo>
                    <a:pt x="219054" y="353475"/>
                  </a:lnTo>
                  <a:lnTo>
                    <a:pt x="246357" y="390511"/>
                  </a:lnTo>
                  <a:lnTo>
                    <a:pt x="274991" y="428039"/>
                  </a:lnTo>
                  <a:lnTo>
                    <a:pt x="304979" y="465987"/>
                  </a:lnTo>
                  <a:lnTo>
                    <a:pt x="336344" y="504279"/>
                  </a:lnTo>
                  <a:lnTo>
                    <a:pt x="369109" y="542840"/>
                  </a:lnTo>
                  <a:lnTo>
                    <a:pt x="403296" y="581596"/>
                  </a:lnTo>
                  <a:lnTo>
                    <a:pt x="438930" y="620472"/>
                  </a:lnTo>
                  <a:lnTo>
                    <a:pt x="476032" y="659394"/>
                  </a:lnTo>
                  <a:lnTo>
                    <a:pt x="514626" y="698287"/>
                  </a:lnTo>
                  <a:lnTo>
                    <a:pt x="554734" y="737076"/>
                  </a:lnTo>
                  <a:lnTo>
                    <a:pt x="596380" y="775686"/>
                  </a:lnTo>
                  <a:lnTo>
                    <a:pt x="639587" y="814044"/>
                  </a:lnTo>
                  <a:lnTo>
                    <a:pt x="684377" y="852074"/>
                  </a:lnTo>
                  <a:lnTo>
                    <a:pt x="730773" y="889701"/>
                  </a:lnTo>
                  <a:lnTo>
                    <a:pt x="778799" y="926852"/>
                  </a:lnTo>
                  <a:lnTo>
                    <a:pt x="828477" y="963451"/>
                  </a:lnTo>
                  <a:lnTo>
                    <a:pt x="879831" y="999424"/>
                  </a:lnTo>
                  <a:lnTo>
                    <a:pt x="932882" y="1034696"/>
                  </a:lnTo>
                  <a:lnTo>
                    <a:pt x="987655" y="1069192"/>
                  </a:lnTo>
                  <a:lnTo>
                    <a:pt x="1036787" y="1098552"/>
                  </a:lnTo>
                  <a:lnTo>
                    <a:pt x="1085573" y="1126283"/>
                  </a:lnTo>
                  <a:lnTo>
                    <a:pt x="1133953" y="1152433"/>
                  </a:lnTo>
                  <a:lnTo>
                    <a:pt x="1181866" y="1177053"/>
                  </a:lnTo>
                  <a:lnTo>
                    <a:pt x="1229251" y="1200193"/>
                  </a:lnTo>
                  <a:lnTo>
                    <a:pt x="1276047" y="1221903"/>
                  </a:lnTo>
                  <a:lnTo>
                    <a:pt x="1322194" y="1242233"/>
                  </a:lnTo>
                  <a:lnTo>
                    <a:pt x="1367629" y="1261232"/>
                  </a:lnTo>
                  <a:lnTo>
                    <a:pt x="1412294" y="1278950"/>
                  </a:lnTo>
                  <a:lnTo>
                    <a:pt x="1456127" y="1295438"/>
                  </a:lnTo>
                  <a:lnTo>
                    <a:pt x="1499066" y="1310746"/>
                  </a:lnTo>
                  <a:lnTo>
                    <a:pt x="1541052" y="1324923"/>
                  </a:lnTo>
                  <a:lnTo>
                    <a:pt x="1582023" y="1338019"/>
                  </a:lnTo>
                  <a:lnTo>
                    <a:pt x="1621919" y="1350084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880101" y="7096192"/>
              <a:ext cx="1622425" cy="1350645"/>
            </a:xfrm>
            <a:custGeom>
              <a:avLst/>
              <a:gdLst/>
              <a:ahLst/>
              <a:cxnLst/>
              <a:rect l="l" t="t" r="r" b="b"/>
              <a:pathLst>
                <a:path w="1622425" h="1350645">
                  <a:moveTo>
                    <a:pt x="0" y="0"/>
                  </a:moveTo>
                  <a:lnTo>
                    <a:pt x="29432" y="54678"/>
                  </a:lnTo>
                  <a:lnTo>
                    <a:pt x="63271" y="114316"/>
                  </a:lnTo>
                  <a:lnTo>
                    <a:pt x="101699" y="178316"/>
                  </a:lnTo>
                  <a:lnTo>
                    <a:pt x="122692" y="211765"/>
                  </a:lnTo>
                  <a:lnTo>
                    <a:pt x="144900" y="246080"/>
                  </a:lnTo>
                  <a:lnTo>
                    <a:pt x="168348" y="281188"/>
                  </a:lnTo>
                  <a:lnTo>
                    <a:pt x="193058" y="317013"/>
                  </a:lnTo>
                  <a:lnTo>
                    <a:pt x="219053" y="353480"/>
                  </a:lnTo>
                  <a:lnTo>
                    <a:pt x="246356" y="390515"/>
                  </a:lnTo>
                  <a:lnTo>
                    <a:pt x="274990" y="428044"/>
                  </a:lnTo>
                  <a:lnTo>
                    <a:pt x="304978" y="465991"/>
                  </a:lnTo>
                  <a:lnTo>
                    <a:pt x="336343" y="504283"/>
                  </a:lnTo>
                  <a:lnTo>
                    <a:pt x="369107" y="542843"/>
                  </a:lnTo>
                  <a:lnTo>
                    <a:pt x="403295" y="581599"/>
                  </a:lnTo>
                  <a:lnTo>
                    <a:pt x="438928" y="620475"/>
                  </a:lnTo>
                  <a:lnTo>
                    <a:pt x="476029" y="659397"/>
                  </a:lnTo>
                  <a:lnTo>
                    <a:pt x="514623" y="698289"/>
                  </a:lnTo>
                  <a:lnTo>
                    <a:pt x="554730" y="737077"/>
                  </a:lnTo>
                  <a:lnTo>
                    <a:pt x="596376" y="775688"/>
                  </a:lnTo>
                  <a:lnTo>
                    <a:pt x="639582" y="814045"/>
                  </a:lnTo>
                  <a:lnTo>
                    <a:pt x="684371" y="852075"/>
                  </a:lnTo>
                  <a:lnTo>
                    <a:pt x="730767" y="889702"/>
                  </a:lnTo>
                  <a:lnTo>
                    <a:pt x="778792" y="926852"/>
                  </a:lnTo>
                  <a:lnTo>
                    <a:pt x="828469" y="963451"/>
                  </a:lnTo>
                  <a:lnTo>
                    <a:pt x="879822" y="999424"/>
                  </a:lnTo>
                  <a:lnTo>
                    <a:pt x="932873" y="1034696"/>
                  </a:lnTo>
                  <a:lnTo>
                    <a:pt x="987645" y="1069192"/>
                  </a:lnTo>
                  <a:lnTo>
                    <a:pt x="1036779" y="1098552"/>
                  </a:lnTo>
                  <a:lnTo>
                    <a:pt x="1085567" y="1126283"/>
                  </a:lnTo>
                  <a:lnTo>
                    <a:pt x="1133948" y="1152433"/>
                  </a:lnTo>
                  <a:lnTo>
                    <a:pt x="1181862" y="1177053"/>
                  </a:lnTo>
                  <a:lnTo>
                    <a:pt x="1229248" y="1200193"/>
                  </a:lnTo>
                  <a:lnTo>
                    <a:pt x="1276045" y="1221903"/>
                  </a:lnTo>
                  <a:lnTo>
                    <a:pt x="1322192" y="1242233"/>
                  </a:lnTo>
                  <a:lnTo>
                    <a:pt x="1367629" y="1261232"/>
                  </a:lnTo>
                  <a:lnTo>
                    <a:pt x="1412294" y="1278950"/>
                  </a:lnTo>
                  <a:lnTo>
                    <a:pt x="1456126" y="1295438"/>
                  </a:lnTo>
                  <a:lnTo>
                    <a:pt x="1499066" y="1310746"/>
                  </a:lnTo>
                  <a:lnTo>
                    <a:pt x="1541052" y="1324923"/>
                  </a:lnTo>
                  <a:lnTo>
                    <a:pt x="1582023" y="1338019"/>
                  </a:lnTo>
                  <a:lnTo>
                    <a:pt x="1621919" y="1350084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44297" y="6379979"/>
              <a:ext cx="2124710" cy="1830705"/>
            </a:xfrm>
            <a:custGeom>
              <a:avLst/>
              <a:gdLst/>
              <a:ahLst/>
              <a:cxnLst/>
              <a:rect l="l" t="t" r="r" b="b"/>
              <a:pathLst>
                <a:path w="2124710" h="1830704">
                  <a:moveTo>
                    <a:pt x="0" y="0"/>
                  </a:moveTo>
                  <a:lnTo>
                    <a:pt x="31692" y="57516"/>
                  </a:lnTo>
                  <a:lnTo>
                    <a:pt x="66296" y="118089"/>
                  </a:lnTo>
                  <a:lnTo>
                    <a:pt x="103890" y="181443"/>
                  </a:lnTo>
                  <a:lnTo>
                    <a:pt x="123832" y="214078"/>
                  </a:lnTo>
                  <a:lnTo>
                    <a:pt x="144551" y="247306"/>
                  </a:lnTo>
                  <a:lnTo>
                    <a:pt x="166057" y="281093"/>
                  </a:lnTo>
                  <a:lnTo>
                    <a:pt x="188358" y="315404"/>
                  </a:lnTo>
                  <a:lnTo>
                    <a:pt x="211466" y="350205"/>
                  </a:lnTo>
                  <a:lnTo>
                    <a:pt x="235390" y="385462"/>
                  </a:lnTo>
                  <a:lnTo>
                    <a:pt x="260139" y="421141"/>
                  </a:lnTo>
                  <a:lnTo>
                    <a:pt x="285723" y="457207"/>
                  </a:lnTo>
                  <a:lnTo>
                    <a:pt x="312152" y="493627"/>
                  </a:lnTo>
                  <a:lnTo>
                    <a:pt x="339437" y="530366"/>
                  </a:lnTo>
                  <a:lnTo>
                    <a:pt x="367586" y="567389"/>
                  </a:lnTo>
                  <a:lnTo>
                    <a:pt x="396609" y="604663"/>
                  </a:lnTo>
                  <a:lnTo>
                    <a:pt x="426516" y="642154"/>
                  </a:lnTo>
                  <a:lnTo>
                    <a:pt x="457318" y="679826"/>
                  </a:lnTo>
                  <a:lnTo>
                    <a:pt x="489023" y="717647"/>
                  </a:lnTo>
                  <a:lnTo>
                    <a:pt x="521642" y="755581"/>
                  </a:lnTo>
                  <a:lnTo>
                    <a:pt x="555184" y="793595"/>
                  </a:lnTo>
                  <a:lnTo>
                    <a:pt x="589659" y="831654"/>
                  </a:lnTo>
                  <a:lnTo>
                    <a:pt x="625077" y="869724"/>
                  </a:lnTo>
                  <a:lnTo>
                    <a:pt x="661448" y="907771"/>
                  </a:lnTo>
                  <a:lnTo>
                    <a:pt x="698781" y="945760"/>
                  </a:lnTo>
                  <a:lnTo>
                    <a:pt x="737086" y="983658"/>
                  </a:lnTo>
                  <a:lnTo>
                    <a:pt x="776373" y="1021430"/>
                  </a:lnTo>
                  <a:lnTo>
                    <a:pt x="816651" y="1059041"/>
                  </a:lnTo>
                  <a:lnTo>
                    <a:pt x="857931" y="1096459"/>
                  </a:lnTo>
                  <a:lnTo>
                    <a:pt x="900223" y="1133647"/>
                  </a:lnTo>
                  <a:lnTo>
                    <a:pt x="943535" y="1170573"/>
                  </a:lnTo>
                  <a:lnTo>
                    <a:pt x="987878" y="1207203"/>
                  </a:lnTo>
                  <a:lnTo>
                    <a:pt x="1033262" y="1243500"/>
                  </a:lnTo>
                  <a:lnTo>
                    <a:pt x="1079696" y="1279433"/>
                  </a:lnTo>
                  <a:lnTo>
                    <a:pt x="1127190" y="1314965"/>
                  </a:lnTo>
                  <a:lnTo>
                    <a:pt x="1175754" y="1350064"/>
                  </a:lnTo>
                  <a:lnTo>
                    <a:pt x="1225398" y="1384695"/>
                  </a:lnTo>
                  <a:lnTo>
                    <a:pt x="1276131" y="1418823"/>
                  </a:lnTo>
                  <a:lnTo>
                    <a:pt x="1327963" y="1452415"/>
                  </a:lnTo>
                  <a:lnTo>
                    <a:pt x="1380905" y="1485435"/>
                  </a:lnTo>
                  <a:lnTo>
                    <a:pt x="1434965" y="1517851"/>
                  </a:lnTo>
                  <a:lnTo>
                    <a:pt x="1490153" y="1549628"/>
                  </a:lnTo>
                  <a:lnTo>
                    <a:pt x="1537556" y="1575892"/>
                  </a:lnTo>
                  <a:lnTo>
                    <a:pt x="1584735" y="1601112"/>
                  </a:lnTo>
                  <a:lnTo>
                    <a:pt x="1631665" y="1625309"/>
                  </a:lnTo>
                  <a:lnTo>
                    <a:pt x="1678322" y="1648507"/>
                  </a:lnTo>
                  <a:lnTo>
                    <a:pt x="1724680" y="1670727"/>
                  </a:lnTo>
                  <a:lnTo>
                    <a:pt x="1770715" y="1691994"/>
                  </a:lnTo>
                  <a:lnTo>
                    <a:pt x="1816404" y="1712330"/>
                  </a:lnTo>
                  <a:lnTo>
                    <a:pt x="1861720" y="1731757"/>
                  </a:lnTo>
                  <a:lnTo>
                    <a:pt x="1906639" y="1750298"/>
                  </a:lnTo>
                  <a:lnTo>
                    <a:pt x="1951138" y="1767977"/>
                  </a:lnTo>
                  <a:lnTo>
                    <a:pt x="1995190" y="1784816"/>
                  </a:lnTo>
                  <a:lnTo>
                    <a:pt x="2038772" y="1800837"/>
                  </a:lnTo>
                  <a:lnTo>
                    <a:pt x="2081860" y="1816064"/>
                  </a:lnTo>
                  <a:lnTo>
                    <a:pt x="2124427" y="183052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70167" y="6135335"/>
              <a:ext cx="2202180" cy="1858010"/>
            </a:xfrm>
            <a:custGeom>
              <a:avLst/>
              <a:gdLst/>
              <a:ahLst/>
              <a:cxnLst/>
              <a:rect l="l" t="t" r="r" b="b"/>
              <a:pathLst>
                <a:path w="2202179" h="1858009">
                  <a:moveTo>
                    <a:pt x="0" y="0"/>
                  </a:moveTo>
                  <a:lnTo>
                    <a:pt x="27941" y="54794"/>
                  </a:lnTo>
                  <a:lnTo>
                    <a:pt x="59328" y="113870"/>
                  </a:lnTo>
                  <a:lnTo>
                    <a:pt x="94288" y="176857"/>
                  </a:lnTo>
                  <a:lnTo>
                    <a:pt x="132944" y="243382"/>
                  </a:lnTo>
                  <a:lnTo>
                    <a:pt x="153697" y="277856"/>
                  </a:lnTo>
                  <a:lnTo>
                    <a:pt x="175421" y="313076"/>
                  </a:lnTo>
                  <a:lnTo>
                    <a:pt x="198132" y="348994"/>
                  </a:lnTo>
                  <a:lnTo>
                    <a:pt x="221845" y="385566"/>
                  </a:lnTo>
                  <a:lnTo>
                    <a:pt x="246576" y="422743"/>
                  </a:lnTo>
                  <a:lnTo>
                    <a:pt x="272341" y="460481"/>
                  </a:lnTo>
                  <a:lnTo>
                    <a:pt x="299155" y="498732"/>
                  </a:lnTo>
                  <a:lnTo>
                    <a:pt x="327033" y="537451"/>
                  </a:lnTo>
                  <a:lnTo>
                    <a:pt x="355992" y="576590"/>
                  </a:lnTo>
                  <a:lnTo>
                    <a:pt x="386047" y="616103"/>
                  </a:lnTo>
                  <a:lnTo>
                    <a:pt x="417213" y="655944"/>
                  </a:lnTo>
                  <a:lnTo>
                    <a:pt x="449507" y="696067"/>
                  </a:lnTo>
                  <a:lnTo>
                    <a:pt x="482943" y="736425"/>
                  </a:lnTo>
                  <a:lnTo>
                    <a:pt x="517538" y="776971"/>
                  </a:lnTo>
                  <a:lnTo>
                    <a:pt x="553307" y="817660"/>
                  </a:lnTo>
                  <a:lnTo>
                    <a:pt x="590266" y="858445"/>
                  </a:lnTo>
                  <a:lnTo>
                    <a:pt x="628430" y="899280"/>
                  </a:lnTo>
                  <a:lnTo>
                    <a:pt x="667815" y="940117"/>
                  </a:lnTo>
                  <a:lnTo>
                    <a:pt x="708437" y="980911"/>
                  </a:lnTo>
                  <a:lnTo>
                    <a:pt x="750310" y="1021615"/>
                  </a:lnTo>
                  <a:lnTo>
                    <a:pt x="793452" y="1062184"/>
                  </a:lnTo>
                  <a:lnTo>
                    <a:pt x="837877" y="1102570"/>
                  </a:lnTo>
                  <a:lnTo>
                    <a:pt x="883601" y="1142726"/>
                  </a:lnTo>
                  <a:lnTo>
                    <a:pt x="930639" y="1182608"/>
                  </a:lnTo>
                  <a:lnTo>
                    <a:pt x="979008" y="1222168"/>
                  </a:lnTo>
                  <a:lnTo>
                    <a:pt x="1028723" y="1261359"/>
                  </a:lnTo>
                  <a:lnTo>
                    <a:pt x="1079800" y="1300136"/>
                  </a:lnTo>
                  <a:lnTo>
                    <a:pt x="1132253" y="1338453"/>
                  </a:lnTo>
                  <a:lnTo>
                    <a:pt x="1186100" y="1376262"/>
                  </a:lnTo>
                  <a:lnTo>
                    <a:pt x="1241354" y="1413517"/>
                  </a:lnTo>
                  <a:lnTo>
                    <a:pt x="1291820" y="1446229"/>
                  </a:lnTo>
                  <a:lnTo>
                    <a:pt x="1342065" y="1477593"/>
                  </a:lnTo>
                  <a:lnTo>
                    <a:pt x="1392047" y="1507640"/>
                  </a:lnTo>
                  <a:lnTo>
                    <a:pt x="1441729" y="1536399"/>
                  </a:lnTo>
                  <a:lnTo>
                    <a:pt x="1491069" y="1563900"/>
                  </a:lnTo>
                  <a:lnTo>
                    <a:pt x="1540029" y="1590174"/>
                  </a:lnTo>
                  <a:lnTo>
                    <a:pt x="1588569" y="1615251"/>
                  </a:lnTo>
                  <a:lnTo>
                    <a:pt x="1636649" y="1639161"/>
                  </a:lnTo>
                  <a:lnTo>
                    <a:pt x="1684230" y="1661934"/>
                  </a:lnTo>
                  <a:lnTo>
                    <a:pt x="1731272" y="1683600"/>
                  </a:lnTo>
                  <a:lnTo>
                    <a:pt x="1777735" y="1704190"/>
                  </a:lnTo>
                  <a:lnTo>
                    <a:pt x="1823580" y="1723733"/>
                  </a:lnTo>
                  <a:lnTo>
                    <a:pt x="1868767" y="1742260"/>
                  </a:lnTo>
                  <a:lnTo>
                    <a:pt x="1913257" y="1759800"/>
                  </a:lnTo>
                  <a:lnTo>
                    <a:pt x="1957010" y="1776385"/>
                  </a:lnTo>
                  <a:lnTo>
                    <a:pt x="1999986" y="1792044"/>
                  </a:lnTo>
                  <a:lnTo>
                    <a:pt x="2042145" y="1806807"/>
                  </a:lnTo>
                  <a:lnTo>
                    <a:pt x="2083449" y="1820704"/>
                  </a:lnTo>
                  <a:lnTo>
                    <a:pt x="2123857" y="1833766"/>
                  </a:lnTo>
                  <a:lnTo>
                    <a:pt x="2163330" y="1846022"/>
                  </a:lnTo>
                  <a:lnTo>
                    <a:pt x="2201828" y="1857503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13825" y="6316551"/>
              <a:ext cx="1658620" cy="1296035"/>
            </a:xfrm>
            <a:custGeom>
              <a:avLst/>
              <a:gdLst/>
              <a:ahLst/>
              <a:cxnLst/>
              <a:rect l="l" t="t" r="r" b="b"/>
              <a:pathLst>
                <a:path w="1658620" h="1296034">
                  <a:moveTo>
                    <a:pt x="0" y="0"/>
                  </a:moveTo>
                  <a:lnTo>
                    <a:pt x="39305" y="63052"/>
                  </a:lnTo>
                  <a:lnTo>
                    <a:pt x="60957" y="96347"/>
                  </a:lnTo>
                  <a:lnTo>
                    <a:pt x="83980" y="130714"/>
                  </a:lnTo>
                  <a:lnTo>
                    <a:pt x="108400" y="166073"/>
                  </a:lnTo>
                  <a:lnTo>
                    <a:pt x="134246" y="202344"/>
                  </a:lnTo>
                  <a:lnTo>
                    <a:pt x="161545" y="239447"/>
                  </a:lnTo>
                  <a:lnTo>
                    <a:pt x="190327" y="277303"/>
                  </a:lnTo>
                  <a:lnTo>
                    <a:pt x="220618" y="315831"/>
                  </a:lnTo>
                  <a:lnTo>
                    <a:pt x="252447" y="354951"/>
                  </a:lnTo>
                  <a:lnTo>
                    <a:pt x="285842" y="394583"/>
                  </a:lnTo>
                  <a:lnTo>
                    <a:pt x="320830" y="434648"/>
                  </a:lnTo>
                  <a:lnTo>
                    <a:pt x="357440" y="475065"/>
                  </a:lnTo>
                  <a:lnTo>
                    <a:pt x="395699" y="515754"/>
                  </a:lnTo>
                  <a:lnTo>
                    <a:pt x="435635" y="556635"/>
                  </a:lnTo>
                  <a:lnTo>
                    <a:pt x="477277" y="597629"/>
                  </a:lnTo>
                  <a:lnTo>
                    <a:pt x="520652" y="638655"/>
                  </a:lnTo>
                  <a:lnTo>
                    <a:pt x="565788" y="679634"/>
                  </a:lnTo>
                  <a:lnTo>
                    <a:pt x="612713" y="720485"/>
                  </a:lnTo>
                  <a:lnTo>
                    <a:pt x="661456" y="761128"/>
                  </a:lnTo>
                  <a:lnTo>
                    <a:pt x="711052" y="800711"/>
                  </a:lnTo>
                  <a:lnTo>
                    <a:pt x="760547" y="838517"/>
                  </a:lnTo>
                  <a:lnTo>
                    <a:pt x="809873" y="874587"/>
                  </a:lnTo>
                  <a:lnTo>
                    <a:pt x="858964" y="908964"/>
                  </a:lnTo>
                  <a:lnTo>
                    <a:pt x="907753" y="941688"/>
                  </a:lnTo>
                  <a:lnTo>
                    <a:pt x="956172" y="972802"/>
                  </a:lnTo>
                  <a:lnTo>
                    <a:pt x="1004157" y="1002347"/>
                  </a:lnTo>
                  <a:lnTo>
                    <a:pt x="1051638" y="1030365"/>
                  </a:lnTo>
                  <a:lnTo>
                    <a:pt x="1098551" y="1056898"/>
                  </a:lnTo>
                  <a:lnTo>
                    <a:pt x="1144827" y="1081987"/>
                  </a:lnTo>
                  <a:lnTo>
                    <a:pt x="1190401" y="1105674"/>
                  </a:lnTo>
                  <a:lnTo>
                    <a:pt x="1235205" y="1128001"/>
                  </a:lnTo>
                  <a:lnTo>
                    <a:pt x="1279173" y="1149008"/>
                  </a:lnTo>
                  <a:lnTo>
                    <a:pt x="1322238" y="1168739"/>
                  </a:lnTo>
                  <a:lnTo>
                    <a:pt x="1364334" y="1187235"/>
                  </a:lnTo>
                  <a:lnTo>
                    <a:pt x="1405392" y="1204537"/>
                  </a:lnTo>
                  <a:lnTo>
                    <a:pt x="1445347" y="1220687"/>
                  </a:lnTo>
                  <a:lnTo>
                    <a:pt x="1484132" y="1235727"/>
                  </a:lnTo>
                  <a:lnTo>
                    <a:pt x="1521681" y="1249698"/>
                  </a:lnTo>
                  <a:lnTo>
                    <a:pt x="1557925" y="1262642"/>
                  </a:lnTo>
                  <a:lnTo>
                    <a:pt x="1626236" y="1285616"/>
                  </a:lnTo>
                  <a:lnTo>
                    <a:pt x="1658169" y="1295730"/>
                  </a:lnTo>
                </a:path>
              </a:pathLst>
            </a:custGeom>
            <a:ln w="42239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6270360" y="5944326"/>
            <a:ext cx="3607435" cy="2818765"/>
            <a:chOff x="6270360" y="5944326"/>
            <a:chExt cx="3607435" cy="2818765"/>
          </a:xfrm>
        </p:grpSpPr>
        <p:sp>
          <p:nvSpPr>
            <p:cNvPr id="39" name="object 39"/>
            <p:cNvSpPr/>
            <p:nvPr/>
          </p:nvSpPr>
          <p:spPr>
            <a:xfrm>
              <a:off x="6281239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915087" y="0"/>
                  </a:moveTo>
                  <a:lnTo>
                    <a:pt x="866537" y="1349"/>
                  </a:lnTo>
                  <a:lnTo>
                    <a:pt x="821608" y="6372"/>
                  </a:lnTo>
                  <a:lnTo>
                    <a:pt x="775852" y="15617"/>
                  </a:lnTo>
                  <a:lnTo>
                    <a:pt x="729153" y="28509"/>
                  </a:lnTo>
                  <a:lnTo>
                    <a:pt x="681788" y="44769"/>
                  </a:lnTo>
                  <a:lnTo>
                    <a:pt x="634035" y="64114"/>
                  </a:lnTo>
                  <a:lnTo>
                    <a:pt x="586174" y="86261"/>
                  </a:lnTo>
                  <a:lnTo>
                    <a:pt x="538483" y="110930"/>
                  </a:lnTo>
                  <a:lnTo>
                    <a:pt x="491239" y="137838"/>
                  </a:lnTo>
                  <a:lnTo>
                    <a:pt x="444721" y="166704"/>
                  </a:lnTo>
                  <a:lnTo>
                    <a:pt x="399207" y="197244"/>
                  </a:lnTo>
                  <a:lnTo>
                    <a:pt x="354976" y="229178"/>
                  </a:lnTo>
                  <a:lnTo>
                    <a:pt x="312306" y="262224"/>
                  </a:lnTo>
                  <a:lnTo>
                    <a:pt x="271475" y="296099"/>
                  </a:lnTo>
                  <a:lnTo>
                    <a:pt x="232761" y="330522"/>
                  </a:lnTo>
                  <a:lnTo>
                    <a:pt x="196444" y="365211"/>
                  </a:lnTo>
                  <a:lnTo>
                    <a:pt x="162800" y="399884"/>
                  </a:lnTo>
                  <a:lnTo>
                    <a:pt x="132109" y="434258"/>
                  </a:lnTo>
                  <a:lnTo>
                    <a:pt x="104648" y="468053"/>
                  </a:lnTo>
                  <a:lnTo>
                    <a:pt x="80696" y="500986"/>
                  </a:lnTo>
                  <a:lnTo>
                    <a:pt x="38550" y="574411"/>
                  </a:lnTo>
                  <a:lnTo>
                    <a:pt x="21767" y="615127"/>
                  </a:lnTo>
                  <a:lnTo>
                    <a:pt x="9921" y="655355"/>
                  </a:lnTo>
                  <a:lnTo>
                    <a:pt x="2753" y="695527"/>
                  </a:lnTo>
                  <a:lnTo>
                    <a:pt x="0" y="736074"/>
                  </a:lnTo>
                  <a:lnTo>
                    <a:pt x="1401" y="777427"/>
                  </a:lnTo>
                  <a:lnTo>
                    <a:pt x="6697" y="820019"/>
                  </a:lnTo>
                  <a:lnTo>
                    <a:pt x="15626" y="864280"/>
                  </a:lnTo>
                  <a:lnTo>
                    <a:pt x="27927" y="910642"/>
                  </a:lnTo>
                  <a:lnTo>
                    <a:pt x="43340" y="959537"/>
                  </a:lnTo>
                  <a:lnTo>
                    <a:pt x="61603" y="1011396"/>
                  </a:lnTo>
                  <a:lnTo>
                    <a:pt x="82456" y="1066650"/>
                  </a:lnTo>
                  <a:lnTo>
                    <a:pt x="105637" y="1125730"/>
                  </a:lnTo>
                  <a:lnTo>
                    <a:pt x="130886" y="1189069"/>
                  </a:lnTo>
                  <a:lnTo>
                    <a:pt x="144234" y="1222996"/>
                  </a:lnTo>
                  <a:lnTo>
                    <a:pt x="158103" y="1259050"/>
                  </a:lnTo>
                  <a:lnTo>
                    <a:pt x="203112" y="1378222"/>
                  </a:lnTo>
                  <a:lnTo>
                    <a:pt x="236238" y="1465097"/>
                  </a:lnTo>
                  <a:lnTo>
                    <a:pt x="253821" y="1510238"/>
                  </a:lnTo>
                  <a:lnTo>
                    <a:pt x="272123" y="1556282"/>
                  </a:lnTo>
                  <a:lnTo>
                    <a:pt x="291172" y="1603052"/>
                  </a:lnTo>
                  <a:lnTo>
                    <a:pt x="310995" y="1650376"/>
                  </a:lnTo>
                  <a:lnTo>
                    <a:pt x="331622" y="1698076"/>
                  </a:lnTo>
                  <a:lnTo>
                    <a:pt x="353081" y="1745980"/>
                  </a:lnTo>
                  <a:lnTo>
                    <a:pt x="375399" y="1793911"/>
                  </a:lnTo>
                  <a:lnTo>
                    <a:pt x="398606" y="1841695"/>
                  </a:lnTo>
                  <a:lnTo>
                    <a:pt x="422730" y="1889156"/>
                  </a:lnTo>
                  <a:lnTo>
                    <a:pt x="447798" y="1936121"/>
                  </a:lnTo>
                  <a:lnTo>
                    <a:pt x="473839" y="1982414"/>
                  </a:lnTo>
                  <a:lnTo>
                    <a:pt x="500883" y="2027859"/>
                  </a:lnTo>
                  <a:lnTo>
                    <a:pt x="528956" y="2072283"/>
                  </a:lnTo>
                  <a:lnTo>
                    <a:pt x="558087" y="2115510"/>
                  </a:lnTo>
                  <a:lnTo>
                    <a:pt x="588305" y="2157365"/>
                  </a:lnTo>
                  <a:lnTo>
                    <a:pt x="619638" y="2197673"/>
                  </a:lnTo>
                  <a:lnTo>
                    <a:pt x="652114" y="2236260"/>
                  </a:lnTo>
                  <a:lnTo>
                    <a:pt x="685762" y="2272950"/>
                  </a:lnTo>
                  <a:lnTo>
                    <a:pt x="720609" y="2307569"/>
                  </a:lnTo>
                  <a:lnTo>
                    <a:pt x="756685" y="2339941"/>
                  </a:lnTo>
                  <a:lnTo>
                    <a:pt x="794017" y="2369892"/>
                  </a:lnTo>
                  <a:lnTo>
                    <a:pt x="829241" y="2395514"/>
                  </a:lnTo>
                  <a:lnTo>
                    <a:pt x="866249" y="2420552"/>
                  </a:lnTo>
                  <a:lnTo>
                    <a:pt x="904941" y="2444983"/>
                  </a:lnTo>
                  <a:lnTo>
                    <a:pt x="945214" y="2468787"/>
                  </a:lnTo>
                  <a:lnTo>
                    <a:pt x="986966" y="2491941"/>
                  </a:lnTo>
                  <a:lnTo>
                    <a:pt x="1030095" y="2514424"/>
                  </a:lnTo>
                  <a:lnTo>
                    <a:pt x="1074498" y="2536214"/>
                  </a:lnTo>
                  <a:lnTo>
                    <a:pt x="1120075" y="2557290"/>
                  </a:lnTo>
                  <a:lnTo>
                    <a:pt x="1166722" y="2577631"/>
                  </a:lnTo>
                  <a:lnTo>
                    <a:pt x="1214338" y="2597214"/>
                  </a:lnTo>
                  <a:lnTo>
                    <a:pt x="1262820" y="2616018"/>
                  </a:lnTo>
                  <a:lnTo>
                    <a:pt x="1312067" y="2634022"/>
                  </a:lnTo>
                  <a:lnTo>
                    <a:pt x="1361977" y="2651203"/>
                  </a:lnTo>
                  <a:lnTo>
                    <a:pt x="1412446" y="2667541"/>
                  </a:lnTo>
                  <a:lnTo>
                    <a:pt x="1463374" y="2683014"/>
                  </a:lnTo>
                  <a:lnTo>
                    <a:pt x="1514658" y="2697600"/>
                  </a:lnTo>
                  <a:lnTo>
                    <a:pt x="1566196" y="2711277"/>
                  </a:lnTo>
                  <a:lnTo>
                    <a:pt x="1617886" y="2724024"/>
                  </a:lnTo>
                  <a:lnTo>
                    <a:pt x="1669626" y="2735820"/>
                  </a:lnTo>
                  <a:lnTo>
                    <a:pt x="1721314" y="2746642"/>
                  </a:lnTo>
                  <a:lnTo>
                    <a:pt x="1772847" y="2756470"/>
                  </a:lnTo>
                  <a:lnTo>
                    <a:pt x="1824125" y="2765281"/>
                  </a:lnTo>
                  <a:lnTo>
                    <a:pt x="1875043" y="2773054"/>
                  </a:lnTo>
                  <a:lnTo>
                    <a:pt x="1925502" y="2779768"/>
                  </a:lnTo>
                  <a:lnTo>
                    <a:pt x="1975397" y="2785400"/>
                  </a:lnTo>
                  <a:lnTo>
                    <a:pt x="2024628" y="2789930"/>
                  </a:lnTo>
                  <a:lnTo>
                    <a:pt x="2073092" y="2793335"/>
                  </a:lnTo>
                  <a:lnTo>
                    <a:pt x="2120688" y="2795595"/>
                  </a:lnTo>
                  <a:lnTo>
                    <a:pt x="2167312" y="2796687"/>
                  </a:lnTo>
                  <a:lnTo>
                    <a:pt x="2212864" y="2796590"/>
                  </a:lnTo>
                  <a:lnTo>
                    <a:pt x="2257240" y="2795282"/>
                  </a:lnTo>
                  <a:lnTo>
                    <a:pt x="2306282" y="2792266"/>
                  </a:lnTo>
                  <a:lnTo>
                    <a:pt x="2356416" y="2787508"/>
                  </a:lnTo>
                  <a:lnTo>
                    <a:pt x="2407478" y="2781068"/>
                  </a:lnTo>
                  <a:lnTo>
                    <a:pt x="2459304" y="2773007"/>
                  </a:lnTo>
                  <a:lnTo>
                    <a:pt x="2511730" y="2763385"/>
                  </a:lnTo>
                  <a:lnTo>
                    <a:pt x="2564594" y="2752264"/>
                  </a:lnTo>
                  <a:lnTo>
                    <a:pt x="2617730" y="2739704"/>
                  </a:lnTo>
                  <a:lnTo>
                    <a:pt x="2670976" y="2725765"/>
                  </a:lnTo>
                  <a:lnTo>
                    <a:pt x="2724168" y="2710508"/>
                  </a:lnTo>
                  <a:lnTo>
                    <a:pt x="2777142" y="2693994"/>
                  </a:lnTo>
                  <a:lnTo>
                    <a:pt x="2829734" y="2676284"/>
                  </a:lnTo>
                  <a:lnTo>
                    <a:pt x="2881781" y="2657437"/>
                  </a:lnTo>
                  <a:lnTo>
                    <a:pt x="2933119" y="2637515"/>
                  </a:lnTo>
                  <a:lnTo>
                    <a:pt x="2983584" y="2616578"/>
                  </a:lnTo>
                  <a:lnTo>
                    <a:pt x="3033013" y="2594687"/>
                  </a:lnTo>
                  <a:lnTo>
                    <a:pt x="3081241" y="2571903"/>
                  </a:lnTo>
                  <a:lnTo>
                    <a:pt x="3128106" y="2548285"/>
                  </a:lnTo>
                  <a:lnTo>
                    <a:pt x="3173443" y="2523896"/>
                  </a:lnTo>
                  <a:lnTo>
                    <a:pt x="3217089" y="2498794"/>
                  </a:lnTo>
                  <a:lnTo>
                    <a:pt x="3258880" y="2473042"/>
                  </a:lnTo>
                  <a:lnTo>
                    <a:pt x="3298652" y="2446699"/>
                  </a:lnTo>
                  <a:lnTo>
                    <a:pt x="3336242" y="2419826"/>
                  </a:lnTo>
                  <a:lnTo>
                    <a:pt x="3371485" y="2392484"/>
                  </a:lnTo>
                  <a:lnTo>
                    <a:pt x="3404219" y="2364734"/>
                  </a:lnTo>
                  <a:lnTo>
                    <a:pt x="3434280" y="2336636"/>
                  </a:lnTo>
                  <a:lnTo>
                    <a:pt x="3461503" y="2308250"/>
                  </a:lnTo>
                  <a:lnTo>
                    <a:pt x="3506783" y="2250859"/>
                  </a:lnTo>
                  <a:lnTo>
                    <a:pt x="3527659" y="2215780"/>
                  </a:lnTo>
                  <a:lnTo>
                    <a:pt x="3545072" y="2178007"/>
                  </a:lnTo>
                  <a:lnTo>
                    <a:pt x="3559166" y="2137795"/>
                  </a:lnTo>
                  <a:lnTo>
                    <a:pt x="3570087" y="2095396"/>
                  </a:lnTo>
                  <a:lnTo>
                    <a:pt x="3577977" y="2051067"/>
                  </a:lnTo>
                  <a:lnTo>
                    <a:pt x="3582983" y="2005061"/>
                  </a:lnTo>
                  <a:lnTo>
                    <a:pt x="3585249" y="1957632"/>
                  </a:lnTo>
                  <a:lnTo>
                    <a:pt x="3584920" y="1909036"/>
                  </a:lnTo>
                  <a:lnTo>
                    <a:pt x="3582141" y="1859526"/>
                  </a:lnTo>
                  <a:lnTo>
                    <a:pt x="3577055" y="1809356"/>
                  </a:lnTo>
                  <a:lnTo>
                    <a:pt x="3569809" y="1758781"/>
                  </a:lnTo>
                  <a:lnTo>
                    <a:pt x="3560546" y="1708056"/>
                  </a:lnTo>
                  <a:lnTo>
                    <a:pt x="3549411" y="1657435"/>
                  </a:lnTo>
                  <a:lnTo>
                    <a:pt x="3536550" y="1607171"/>
                  </a:lnTo>
                  <a:lnTo>
                    <a:pt x="3522106" y="1557520"/>
                  </a:lnTo>
                  <a:lnTo>
                    <a:pt x="3506225" y="1508736"/>
                  </a:lnTo>
                  <a:lnTo>
                    <a:pt x="3489050" y="1461073"/>
                  </a:lnTo>
                  <a:lnTo>
                    <a:pt x="3470728" y="1414786"/>
                  </a:lnTo>
                  <a:lnTo>
                    <a:pt x="3451403" y="1370128"/>
                  </a:lnTo>
                  <a:lnTo>
                    <a:pt x="3431218" y="1327355"/>
                  </a:lnTo>
                  <a:lnTo>
                    <a:pt x="3410320" y="1286720"/>
                  </a:lnTo>
                  <a:lnTo>
                    <a:pt x="3388852" y="1248478"/>
                  </a:lnTo>
                  <a:lnTo>
                    <a:pt x="3366960" y="1212883"/>
                  </a:lnTo>
                  <a:lnTo>
                    <a:pt x="3344788" y="1180190"/>
                  </a:lnTo>
                  <a:lnTo>
                    <a:pt x="3317429" y="1146093"/>
                  </a:lnTo>
                  <a:lnTo>
                    <a:pt x="3286457" y="1114864"/>
                  </a:lnTo>
                  <a:lnTo>
                    <a:pt x="3252190" y="1086268"/>
                  </a:lnTo>
                  <a:lnTo>
                    <a:pt x="3214951" y="1060072"/>
                  </a:lnTo>
                  <a:lnTo>
                    <a:pt x="3175061" y="1036041"/>
                  </a:lnTo>
                  <a:lnTo>
                    <a:pt x="3132840" y="1013943"/>
                  </a:lnTo>
                  <a:lnTo>
                    <a:pt x="3088610" y="993543"/>
                  </a:lnTo>
                  <a:lnTo>
                    <a:pt x="3042691" y="974607"/>
                  </a:lnTo>
                  <a:lnTo>
                    <a:pt x="2995405" y="956902"/>
                  </a:lnTo>
                  <a:lnTo>
                    <a:pt x="2947072" y="940194"/>
                  </a:lnTo>
                  <a:lnTo>
                    <a:pt x="2898014" y="924248"/>
                  </a:lnTo>
                  <a:lnTo>
                    <a:pt x="2848552" y="908831"/>
                  </a:lnTo>
                  <a:lnTo>
                    <a:pt x="2749697" y="878650"/>
                  </a:lnTo>
                  <a:lnTo>
                    <a:pt x="2700948" y="863417"/>
                  </a:lnTo>
                  <a:lnTo>
                    <a:pt x="2653077" y="847778"/>
                  </a:lnTo>
                  <a:lnTo>
                    <a:pt x="2606408" y="831498"/>
                  </a:lnTo>
                  <a:lnTo>
                    <a:pt x="2561260" y="814345"/>
                  </a:lnTo>
                  <a:lnTo>
                    <a:pt x="2517955" y="796084"/>
                  </a:lnTo>
                  <a:lnTo>
                    <a:pt x="2476813" y="776481"/>
                  </a:lnTo>
                  <a:lnTo>
                    <a:pt x="2438156" y="755303"/>
                  </a:lnTo>
                  <a:lnTo>
                    <a:pt x="2389536" y="725427"/>
                  </a:lnTo>
                  <a:lnTo>
                    <a:pt x="2341643" y="693878"/>
                  </a:lnTo>
                  <a:lnTo>
                    <a:pt x="2294533" y="660973"/>
                  </a:lnTo>
                  <a:lnTo>
                    <a:pt x="2248259" y="627030"/>
                  </a:lnTo>
                  <a:lnTo>
                    <a:pt x="2202875" y="592366"/>
                  </a:lnTo>
                  <a:lnTo>
                    <a:pt x="2158436" y="557298"/>
                  </a:lnTo>
                  <a:lnTo>
                    <a:pt x="2114994" y="522145"/>
                  </a:lnTo>
                  <a:lnTo>
                    <a:pt x="2072604" y="487224"/>
                  </a:lnTo>
                  <a:lnTo>
                    <a:pt x="1952288" y="387028"/>
                  </a:lnTo>
                  <a:lnTo>
                    <a:pt x="1914646" y="356211"/>
                  </a:lnTo>
                  <a:lnTo>
                    <a:pt x="1878327" y="327213"/>
                  </a:lnTo>
                  <a:lnTo>
                    <a:pt x="1843384" y="300352"/>
                  </a:lnTo>
                  <a:lnTo>
                    <a:pt x="1809870" y="275946"/>
                  </a:lnTo>
                  <a:lnTo>
                    <a:pt x="1777841" y="254313"/>
                  </a:lnTo>
                  <a:lnTo>
                    <a:pt x="1733169" y="227795"/>
                  </a:lnTo>
                  <a:lnTo>
                    <a:pt x="1665376" y="195117"/>
                  </a:lnTo>
                  <a:lnTo>
                    <a:pt x="1624192" y="177235"/>
                  </a:lnTo>
                  <a:lnTo>
                    <a:pt x="1578886" y="158733"/>
                  </a:lnTo>
                  <a:lnTo>
                    <a:pt x="1530012" y="139918"/>
                  </a:lnTo>
                  <a:lnTo>
                    <a:pt x="1478123" y="121096"/>
                  </a:lnTo>
                  <a:lnTo>
                    <a:pt x="1423773" y="102575"/>
                  </a:lnTo>
                  <a:lnTo>
                    <a:pt x="1367513" y="84661"/>
                  </a:lnTo>
                  <a:lnTo>
                    <a:pt x="1309898" y="67660"/>
                  </a:lnTo>
                  <a:lnTo>
                    <a:pt x="1251480" y="51880"/>
                  </a:lnTo>
                  <a:lnTo>
                    <a:pt x="1192812" y="37626"/>
                  </a:lnTo>
                  <a:lnTo>
                    <a:pt x="1134448" y="25207"/>
                  </a:lnTo>
                  <a:lnTo>
                    <a:pt x="1076940" y="14927"/>
                  </a:lnTo>
                  <a:lnTo>
                    <a:pt x="1020842" y="7095"/>
                  </a:lnTo>
                  <a:lnTo>
                    <a:pt x="966707" y="2017"/>
                  </a:lnTo>
                  <a:lnTo>
                    <a:pt x="91508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81239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5" h="2797175">
                  <a:moveTo>
                    <a:pt x="60532" y="532775"/>
                  </a:moveTo>
                  <a:lnTo>
                    <a:pt x="104648" y="468053"/>
                  </a:lnTo>
                  <a:lnTo>
                    <a:pt x="132109" y="434258"/>
                  </a:lnTo>
                  <a:lnTo>
                    <a:pt x="162800" y="399884"/>
                  </a:lnTo>
                  <a:lnTo>
                    <a:pt x="196444" y="365211"/>
                  </a:lnTo>
                  <a:lnTo>
                    <a:pt x="232761" y="330522"/>
                  </a:lnTo>
                  <a:lnTo>
                    <a:pt x="271475" y="296099"/>
                  </a:lnTo>
                  <a:lnTo>
                    <a:pt x="312306" y="262224"/>
                  </a:lnTo>
                  <a:lnTo>
                    <a:pt x="354976" y="229178"/>
                  </a:lnTo>
                  <a:lnTo>
                    <a:pt x="399207" y="197244"/>
                  </a:lnTo>
                  <a:lnTo>
                    <a:pt x="444721" y="166704"/>
                  </a:lnTo>
                  <a:lnTo>
                    <a:pt x="491239" y="137838"/>
                  </a:lnTo>
                  <a:lnTo>
                    <a:pt x="538483" y="110930"/>
                  </a:lnTo>
                  <a:lnTo>
                    <a:pt x="586174" y="86261"/>
                  </a:lnTo>
                  <a:lnTo>
                    <a:pt x="634035" y="64114"/>
                  </a:lnTo>
                  <a:lnTo>
                    <a:pt x="681788" y="44769"/>
                  </a:lnTo>
                  <a:lnTo>
                    <a:pt x="729153" y="28509"/>
                  </a:lnTo>
                  <a:lnTo>
                    <a:pt x="775852" y="15617"/>
                  </a:lnTo>
                  <a:lnTo>
                    <a:pt x="821608" y="6372"/>
                  </a:lnTo>
                  <a:lnTo>
                    <a:pt x="866537" y="1349"/>
                  </a:lnTo>
                  <a:lnTo>
                    <a:pt x="915087" y="0"/>
                  </a:lnTo>
                  <a:lnTo>
                    <a:pt x="966707" y="2017"/>
                  </a:lnTo>
                  <a:lnTo>
                    <a:pt x="1020842" y="7095"/>
                  </a:lnTo>
                  <a:lnTo>
                    <a:pt x="1076940" y="14927"/>
                  </a:lnTo>
                  <a:lnTo>
                    <a:pt x="1134448" y="25207"/>
                  </a:lnTo>
                  <a:lnTo>
                    <a:pt x="1192812" y="37626"/>
                  </a:lnTo>
                  <a:lnTo>
                    <a:pt x="1251480" y="51880"/>
                  </a:lnTo>
                  <a:lnTo>
                    <a:pt x="1309898" y="67660"/>
                  </a:lnTo>
                  <a:lnTo>
                    <a:pt x="1367513" y="84661"/>
                  </a:lnTo>
                  <a:lnTo>
                    <a:pt x="1423773" y="102575"/>
                  </a:lnTo>
                  <a:lnTo>
                    <a:pt x="1478123" y="121096"/>
                  </a:lnTo>
                  <a:lnTo>
                    <a:pt x="1530012" y="139918"/>
                  </a:lnTo>
                  <a:lnTo>
                    <a:pt x="1578886" y="158733"/>
                  </a:lnTo>
                  <a:lnTo>
                    <a:pt x="1624192" y="177235"/>
                  </a:lnTo>
                  <a:lnTo>
                    <a:pt x="1665376" y="195117"/>
                  </a:lnTo>
                  <a:lnTo>
                    <a:pt x="1701887" y="212072"/>
                  </a:lnTo>
                  <a:lnTo>
                    <a:pt x="1758672" y="241977"/>
                  </a:lnTo>
                  <a:lnTo>
                    <a:pt x="1809870" y="275946"/>
                  </a:lnTo>
                  <a:lnTo>
                    <a:pt x="1843384" y="300352"/>
                  </a:lnTo>
                  <a:lnTo>
                    <a:pt x="1878327" y="327213"/>
                  </a:lnTo>
                  <a:lnTo>
                    <a:pt x="1914646" y="356211"/>
                  </a:lnTo>
                  <a:lnTo>
                    <a:pt x="1952288" y="387028"/>
                  </a:lnTo>
                  <a:lnTo>
                    <a:pt x="1991197" y="419348"/>
                  </a:lnTo>
                  <a:lnTo>
                    <a:pt x="2031321" y="452853"/>
                  </a:lnTo>
                  <a:lnTo>
                    <a:pt x="2072604" y="487224"/>
                  </a:lnTo>
                  <a:lnTo>
                    <a:pt x="2114994" y="522145"/>
                  </a:lnTo>
                  <a:lnTo>
                    <a:pt x="2158436" y="557298"/>
                  </a:lnTo>
                  <a:lnTo>
                    <a:pt x="2202875" y="592366"/>
                  </a:lnTo>
                  <a:lnTo>
                    <a:pt x="2248259" y="627030"/>
                  </a:lnTo>
                  <a:lnTo>
                    <a:pt x="2294533" y="660973"/>
                  </a:lnTo>
                  <a:lnTo>
                    <a:pt x="2341643" y="693878"/>
                  </a:lnTo>
                  <a:lnTo>
                    <a:pt x="2389536" y="725427"/>
                  </a:lnTo>
                  <a:lnTo>
                    <a:pt x="2438156" y="755303"/>
                  </a:lnTo>
                  <a:lnTo>
                    <a:pt x="2476813" y="776481"/>
                  </a:lnTo>
                  <a:lnTo>
                    <a:pt x="2517955" y="796084"/>
                  </a:lnTo>
                  <a:lnTo>
                    <a:pt x="2561260" y="814345"/>
                  </a:lnTo>
                  <a:lnTo>
                    <a:pt x="2606408" y="831498"/>
                  </a:lnTo>
                  <a:lnTo>
                    <a:pt x="2653077" y="847778"/>
                  </a:lnTo>
                  <a:lnTo>
                    <a:pt x="2700948" y="863417"/>
                  </a:lnTo>
                  <a:lnTo>
                    <a:pt x="2749697" y="878650"/>
                  </a:lnTo>
                  <a:lnTo>
                    <a:pt x="2799006" y="893710"/>
                  </a:lnTo>
                  <a:lnTo>
                    <a:pt x="2848552" y="908831"/>
                  </a:lnTo>
                  <a:lnTo>
                    <a:pt x="2898014" y="924248"/>
                  </a:lnTo>
                  <a:lnTo>
                    <a:pt x="2947072" y="940194"/>
                  </a:lnTo>
                  <a:lnTo>
                    <a:pt x="2995405" y="956902"/>
                  </a:lnTo>
                  <a:lnTo>
                    <a:pt x="3042691" y="974607"/>
                  </a:lnTo>
                  <a:lnTo>
                    <a:pt x="3088610" y="993543"/>
                  </a:lnTo>
                  <a:lnTo>
                    <a:pt x="3132840" y="1013943"/>
                  </a:lnTo>
                  <a:lnTo>
                    <a:pt x="3175061" y="1036041"/>
                  </a:lnTo>
                  <a:lnTo>
                    <a:pt x="3214951" y="1060072"/>
                  </a:lnTo>
                  <a:lnTo>
                    <a:pt x="3252190" y="1086268"/>
                  </a:lnTo>
                  <a:lnTo>
                    <a:pt x="3286457" y="1114864"/>
                  </a:lnTo>
                  <a:lnTo>
                    <a:pt x="3317429" y="1146093"/>
                  </a:lnTo>
                  <a:lnTo>
                    <a:pt x="3344788" y="1180190"/>
                  </a:lnTo>
                  <a:lnTo>
                    <a:pt x="3366960" y="1212883"/>
                  </a:lnTo>
                  <a:lnTo>
                    <a:pt x="3388852" y="1248478"/>
                  </a:lnTo>
                  <a:lnTo>
                    <a:pt x="3410320" y="1286720"/>
                  </a:lnTo>
                  <a:lnTo>
                    <a:pt x="3431218" y="1327355"/>
                  </a:lnTo>
                  <a:lnTo>
                    <a:pt x="3451403" y="1370128"/>
                  </a:lnTo>
                  <a:lnTo>
                    <a:pt x="3470728" y="1414786"/>
                  </a:lnTo>
                  <a:lnTo>
                    <a:pt x="3489050" y="1461073"/>
                  </a:lnTo>
                  <a:lnTo>
                    <a:pt x="3506225" y="1508736"/>
                  </a:lnTo>
                  <a:lnTo>
                    <a:pt x="3522106" y="1557520"/>
                  </a:lnTo>
                  <a:lnTo>
                    <a:pt x="3536550" y="1607171"/>
                  </a:lnTo>
                  <a:lnTo>
                    <a:pt x="3549411" y="1657435"/>
                  </a:lnTo>
                  <a:lnTo>
                    <a:pt x="3560546" y="1708056"/>
                  </a:lnTo>
                  <a:lnTo>
                    <a:pt x="3569809" y="1758781"/>
                  </a:lnTo>
                  <a:lnTo>
                    <a:pt x="3577055" y="1809356"/>
                  </a:lnTo>
                  <a:lnTo>
                    <a:pt x="3582141" y="1859526"/>
                  </a:lnTo>
                  <a:lnTo>
                    <a:pt x="3584920" y="1909036"/>
                  </a:lnTo>
                  <a:lnTo>
                    <a:pt x="3585249" y="1957632"/>
                  </a:lnTo>
                  <a:lnTo>
                    <a:pt x="3582983" y="2005061"/>
                  </a:lnTo>
                  <a:lnTo>
                    <a:pt x="3577977" y="2051067"/>
                  </a:lnTo>
                  <a:lnTo>
                    <a:pt x="3570087" y="2095396"/>
                  </a:lnTo>
                  <a:lnTo>
                    <a:pt x="3559166" y="2137795"/>
                  </a:lnTo>
                  <a:lnTo>
                    <a:pt x="3545072" y="2178007"/>
                  </a:lnTo>
                  <a:lnTo>
                    <a:pt x="3527659" y="2215780"/>
                  </a:lnTo>
                  <a:lnTo>
                    <a:pt x="3506783" y="2250859"/>
                  </a:lnTo>
                  <a:lnTo>
                    <a:pt x="3461503" y="2308250"/>
                  </a:lnTo>
                  <a:lnTo>
                    <a:pt x="3434280" y="2336636"/>
                  </a:lnTo>
                  <a:lnTo>
                    <a:pt x="3404219" y="2364734"/>
                  </a:lnTo>
                  <a:lnTo>
                    <a:pt x="3371485" y="2392484"/>
                  </a:lnTo>
                  <a:lnTo>
                    <a:pt x="3336242" y="2419826"/>
                  </a:lnTo>
                  <a:lnTo>
                    <a:pt x="3298652" y="2446699"/>
                  </a:lnTo>
                  <a:lnTo>
                    <a:pt x="3258880" y="2473042"/>
                  </a:lnTo>
                  <a:lnTo>
                    <a:pt x="3217089" y="2498794"/>
                  </a:lnTo>
                  <a:lnTo>
                    <a:pt x="3173443" y="2523896"/>
                  </a:lnTo>
                  <a:lnTo>
                    <a:pt x="3128106" y="2548285"/>
                  </a:lnTo>
                  <a:lnTo>
                    <a:pt x="3081241" y="2571903"/>
                  </a:lnTo>
                  <a:lnTo>
                    <a:pt x="3033013" y="2594687"/>
                  </a:lnTo>
                  <a:lnTo>
                    <a:pt x="2983584" y="2616578"/>
                  </a:lnTo>
                  <a:lnTo>
                    <a:pt x="2933119" y="2637515"/>
                  </a:lnTo>
                  <a:lnTo>
                    <a:pt x="2881781" y="2657437"/>
                  </a:lnTo>
                  <a:lnTo>
                    <a:pt x="2829734" y="2676284"/>
                  </a:lnTo>
                  <a:lnTo>
                    <a:pt x="2777142" y="2693994"/>
                  </a:lnTo>
                  <a:lnTo>
                    <a:pt x="2724168" y="2710508"/>
                  </a:lnTo>
                  <a:lnTo>
                    <a:pt x="2670976" y="2725765"/>
                  </a:lnTo>
                  <a:lnTo>
                    <a:pt x="2617730" y="2739704"/>
                  </a:lnTo>
                  <a:lnTo>
                    <a:pt x="2564594" y="2752264"/>
                  </a:lnTo>
                  <a:lnTo>
                    <a:pt x="2511730" y="2763385"/>
                  </a:lnTo>
                  <a:lnTo>
                    <a:pt x="2459304" y="2773007"/>
                  </a:lnTo>
                  <a:lnTo>
                    <a:pt x="2407478" y="2781068"/>
                  </a:lnTo>
                  <a:lnTo>
                    <a:pt x="2356416" y="2787508"/>
                  </a:lnTo>
                  <a:lnTo>
                    <a:pt x="2306282" y="2792266"/>
                  </a:lnTo>
                  <a:lnTo>
                    <a:pt x="2257240" y="2795282"/>
                  </a:lnTo>
                  <a:lnTo>
                    <a:pt x="2212864" y="2796590"/>
                  </a:lnTo>
                  <a:lnTo>
                    <a:pt x="2167312" y="2796687"/>
                  </a:lnTo>
                  <a:lnTo>
                    <a:pt x="2120688" y="2795595"/>
                  </a:lnTo>
                  <a:lnTo>
                    <a:pt x="2073092" y="2793335"/>
                  </a:lnTo>
                  <a:lnTo>
                    <a:pt x="2024628" y="2789930"/>
                  </a:lnTo>
                  <a:lnTo>
                    <a:pt x="1975397" y="2785400"/>
                  </a:lnTo>
                  <a:lnTo>
                    <a:pt x="1925502" y="2779768"/>
                  </a:lnTo>
                  <a:lnTo>
                    <a:pt x="1875043" y="2773054"/>
                  </a:lnTo>
                  <a:lnTo>
                    <a:pt x="1824125" y="2765281"/>
                  </a:lnTo>
                  <a:lnTo>
                    <a:pt x="1772847" y="2756470"/>
                  </a:lnTo>
                  <a:lnTo>
                    <a:pt x="1721314" y="2746642"/>
                  </a:lnTo>
                  <a:lnTo>
                    <a:pt x="1669626" y="2735820"/>
                  </a:lnTo>
                  <a:lnTo>
                    <a:pt x="1617886" y="2724024"/>
                  </a:lnTo>
                  <a:lnTo>
                    <a:pt x="1566196" y="2711277"/>
                  </a:lnTo>
                  <a:lnTo>
                    <a:pt x="1514658" y="2697600"/>
                  </a:lnTo>
                  <a:lnTo>
                    <a:pt x="1463374" y="2683014"/>
                  </a:lnTo>
                  <a:lnTo>
                    <a:pt x="1412446" y="2667541"/>
                  </a:lnTo>
                  <a:lnTo>
                    <a:pt x="1361977" y="2651203"/>
                  </a:lnTo>
                  <a:lnTo>
                    <a:pt x="1312067" y="2634022"/>
                  </a:lnTo>
                  <a:lnTo>
                    <a:pt x="1262820" y="2616018"/>
                  </a:lnTo>
                  <a:lnTo>
                    <a:pt x="1214338" y="2597214"/>
                  </a:lnTo>
                  <a:lnTo>
                    <a:pt x="1166722" y="2577631"/>
                  </a:lnTo>
                  <a:lnTo>
                    <a:pt x="1120075" y="2557290"/>
                  </a:lnTo>
                  <a:lnTo>
                    <a:pt x="1074498" y="2536214"/>
                  </a:lnTo>
                  <a:lnTo>
                    <a:pt x="1030095" y="2514424"/>
                  </a:lnTo>
                  <a:lnTo>
                    <a:pt x="986966" y="2491941"/>
                  </a:lnTo>
                  <a:lnTo>
                    <a:pt x="945214" y="2468787"/>
                  </a:lnTo>
                  <a:lnTo>
                    <a:pt x="904941" y="2444983"/>
                  </a:lnTo>
                  <a:lnTo>
                    <a:pt x="866249" y="2420552"/>
                  </a:lnTo>
                  <a:lnTo>
                    <a:pt x="829241" y="2395514"/>
                  </a:lnTo>
                  <a:lnTo>
                    <a:pt x="794017" y="2369892"/>
                  </a:lnTo>
                  <a:lnTo>
                    <a:pt x="756685" y="2339941"/>
                  </a:lnTo>
                  <a:lnTo>
                    <a:pt x="720609" y="2307569"/>
                  </a:lnTo>
                  <a:lnTo>
                    <a:pt x="685762" y="2272950"/>
                  </a:lnTo>
                  <a:lnTo>
                    <a:pt x="652114" y="2236260"/>
                  </a:lnTo>
                  <a:lnTo>
                    <a:pt x="619638" y="2197673"/>
                  </a:lnTo>
                  <a:lnTo>
                    <a:pt x="588305" y="2157365"/>
                  </a:lnTo>
                  <a:lnTo>
                    <a:pt x="558087" y="2115510"/>
                  </a:lnTo>
                  <a:lnTo>
                    <a:pt x="528956" y="2072283"/>
                  </a:lnTo>
                  <a:lnTo>
                    <a:pt x="500883" y="2027859"/>
                  </a:lnTo>
                  <a:lnTo>
                    <a:pt x="473839" y="1982414"/>
                  </a:lnTo>
                  <a:lnTo>
                    <a:pt x="447798" y="1936121"/>
                  </a:lnTo>
                  <a:lnTo>
                    <a:pt x="422730" y="1889156"/>
                  </a:lnTo>
                  <a:lnTo>
                    <a:pt x="398606" y="1841695"/>
                  </a:lnTo>
                  <a:lnTo>
                    <a:pt x="375399" y="1793911"/>
                  </a:lnTo>
                  <a:lnTo>
                    <a:pt x="353081" y="1745980"/>
                  </a:lnTo>
                  <a:lnTo>
                    <a:pt x="331622" y="1698076"/>
                  </a:lnTo>
                  <a:lnTo>
                    <a:pt x="310995" y="1650376"/>
                  </a:lnTo>
                  <a:lnTo>
                    <a:pt x="291172" y="1603052"/>
                  </a:lnTo>
                  <a:lnTo>
                    <a:pt x="272123" y="1556282"/>
                  </a:lnTo>
                  <a:lnTo>
                    <a:pt x="253821" y="1510238"/>
                  </a:lnTo>
                  <a:lnTo>
                    <a:pt x="236238" y="1465097"/>
                  </a:lnTo>
                  <a:lnTo>
                    <a:pt x="219344" y="1421033"/>
                  </a:lnTo>
                  <a:lnTo>
                    <a:pt x="203112" y="1378222"/>
                  </a:lnTo>
                  <a:lnTo>
                    <a:pt x="187513" y="1336837"/>
                  </a:lnTo>
                  <a:lnTo>
                    <a:pt x="172520" y="1297055"/>
                  </a:lnTo>
                  <a:lnTo>
                    <a:pt x="158103" y="1259050"/>
                  </a:lnTo>
                  <a:lnTo>
                    <a:pt x="144234" y="1222996"/>
                  </a:lnTo>
                  <a:lnTo>
                    <a:pt x="130886" y="1189069"/>
                  </a:lnTo>
                  <a:lnTo>
                    <a:pt x="105637" y="1125730"/>
                  </a:lnTo>
                  <a:lnTo>
                    <a:pt x="82456" y="1066650"/>
                  </a:lnTo>
                  <a:lnTo>
                    <a:pt x="61603" y="1011396"/>
                  </a:lnTo>
                  <a:lnTo>
                    <a:pt x="43340" y="959537"/>
                  </a:lnTo>
                  <a:lnTo>
                    <a:pt x="27927" y="910642"/>
                  </a:lnTo>
                  <a:lnTo>
                    <a:pt x="15626" y="864280"/>
                  </a:lnTo>
                  <a:lnTo>
                    <a:pt x="6697" y="820019"/>
                  </a:lnTo>
                  <a:lnTo>
                    <a:pt x="1401" y="777427"/>
                  </a:lnTo>
                  <a:lnTo>
                    <a:pt x="0" y="736074"/>
                  </a:lnTo>
                  <a:lnTo>
                    <a:pt x="2753" y="695527"/>
                  </a:lnTo>
                  <a:lnTo>
                    <a:pt x="9921" y="655355"/>
                  </a:lnTo>
                  <a:lnTo>
                    <a:pt x="21767" y="615127"/>
                  </a:lnTo>
                  <a:lnTo>
                    <a:pt x="38550" y="574411"/>
                  </a:lnTo>
                  <a:lnTo>
                    <a:pt x="60532" y="532775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50163" y="7616250"/>
              <a:ext cx="132715" cy="738505"/>
            </a:xfrm>
            <a:custGeom>
              <a:avLst/>
              <a:gdLst/>
              <a:ahLst/>
              <a:cxnLst/>
              <a:rect l="l" t="t" r="r" b="b"/>
              <a:pathLst>
                <a:path w="132715" h="738504">
                  <a:moveTo>
                    <a:pt x="132680" y="0"/>
                  </a:moveTo>
                  <a:lnTo>
                    <a:pt x="113792" y="45867"/>
                  </a:lnTo>
                  <a:lnTo>
                    <a:pt x="95364" y="94891"/>
                  </a:lnTo>
                  <a:lnTo>
                    <a:pt x="77698" y="147027"/>
                  </a:lnTo>
                  <a:lnTo>
                    <a:pt x="61095" y="202226"/>
                  </a:lnTo>
                  <a:lnTo>
                    <a:pt x="45856" y="260442"/>
                  </a:lnTo>
                  <a:lnTo>
                    <a:pt x="33454" y="315884"/>
                  </a:lnTo>
                  <a:lnTo>
                    <a:pt x="23300" y="369918"/>
                  </a:lnTo>
                  <a:lnTo>
                    <a:pt x="15224" y="422430"/>
                  </a:lnTo>
                  <a:lnTo>
                    <a:pt x="9053" y="473308"/>
                  </a:lnTo>
                  <a:lnTo>
                    <a:pt x="4616" y="522439"/>
                  </a:lnTo>
                  <a:lnTo>
                    <a:pt x="1742" y="569710"/>
                  </a:lnTo>
                  <a:lnTo>
                    <a:pt x="261" y="615010"/>
                  </a:lnTo>
                  <a:lnTo>
                    <a:pt x="0" y="658224"/>
                  </a:lnTo>
                  <a:lnTo>
                    <a:pt x="788" y="699240"/>
                  </a:lnTo>
                  <a:lnTo>
                    <a:pt x="2454" y="737946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10814" y="7051937"/>
              <a:ext cx="868680" cy="260985"/>
            </a:xfrm>
            <a:custGeom>
              <a:avLst/>
              <a:gdLst/>
              <a:ahLst/>
              <a:cxnLst/>
              <a:rect l="l" t="t" r="r" b="b"/>
              <a:pathLst>
                <a:path w="868679" h="260984">
                  <a:moveTo>
                    <a:pt x="0" y="0"/>
                  </a:moveTo>
                  <a:lnTo>
                    <a:pt x="51173" y="17660"/>
                  </a:lnTo>
                  <a:lnTo>
                    <a:pt x="102805" y="35178"/>
                  </a:lnTo>
                  <a:lnTo>
                    <a:pt x="154895" y="52547"/>
                  </a:lnTo>
                  <a:lnTo>
                    <a:pt x="207444" y="69761"/>
                  </a:lnTo>
                  <a:lnTo>
                    <a:pt x="260452" y="86814"/>
                  </a:lnTo>
                  <a:lnTo>
                    <a:pt x="312522" y="103261"/>
                  </a:lnTo>
                  <a:lnTo>
                    <a:pt x="364345" y="119333"/>
                  </a:lnTo>
                  <a:lnTo>
                    <a:pt x="415918" y="135036"/>
                  </a:lnTo>
                  <a:lnTo>
                    <a:pt x="467236" y="150374"/>
                  </a:lnTo>
                  <a:lnTo>
                    <a:pt x="518297" y="165350"/>
                  </a:lnTo>
                  <a:lnTo>
                    <a:pt x="569095" y="179970"/>
                  </a:lnTo>
                  <a:lnTo>
                    <a:pt x="619627" y="194238"/>
                  </a:lnTo>
                  <a:lnTo>
                    <a:pt x="669890" y="208159"/>
                  </a:lnTo>
                  <a:lnTo>
                    <a:pt x="719880" y="221736"/>
                  </a:lnTo>
                  <a:lnTo>
                    <a:pt x="769593" y="234974"/>
                  </a:lnTo>
                  <a:lnTo>
                    <a:pt x="819025" y="247878"/>
                  </a:lnTo>
                  <a:lnTo>
                    <a:pt x="868172" y="260452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230109" y="7529427"/>
              <a:ext cx="949325" cy="671830"/>
            </a:xfrm>
            <a:custGeom>
              <a:avLst/>
              <a:gdLst/>
              <a:ahLst/>
              <a:cxnLst/>
              <a:rect l="l" t="t" r="r" b="b"/>
              <a:pathLst>
                <a:path w="949325" h="671829">
                  <a:moveTo>
                    <a:pt x="948976" y="671822"/>
                  </a:moveTo>
                  <a:lnTo>
                    <a:pt x="918127" y="640977"/>
                  </a:lnTo>
                  <a:lnTo>
                    <a:pt x="885938" y="609632"/>
                  </a:lnTo>
                  <a:lnTo>
                    <a:pt x="852397" y="577848"/>
                  </a:lnTo>
                  <a:lnTo>
                    <a:pt x="817491" y="545688"/>
                  </a:lnTo>
                  <a:lnTo>
                    <a:pt x="781209" y="513213"/>
                  </a:lnTo>
                  <a:lnTo>
                    <a:pt x="743537" y="480486"/>
                  </a:lnTo>
                  <a:lnTo>
                    <a:pt x="704464" y="447568"/>
                  </a:lnTo>
                  <a:lnTo>
                    <a:pt x="663977" y="414523"/>
                  </a:lnTo>
                  <a:lnTo>
                    <a:pt x="622064" y="381412"/>
                  </a:lnTo>
                  <a:lnTo>
                    <a:pt x="578713" y="348296"/>
                  </a:lnTo>
                  <a:lnTo>
                    <a:pt x="533911" y="315240"/>
                  </a:lnTo>
                  <a:lnTo>
                    <a:pt x="487646" y="282303"/>
                  </a:lnTo>
                  <a:lnTo>
                    <a:pt x="439906" y="249549"/>
                  </a:lnTo>
                  <a:lnTo>
                    <a:pt x="390679" y="217040"/>
                  </a:lnTo>
                  <a:lnTo>
                    <a:pt x="345069" y="188031"/>
                  </a:lnTo>
                  <a:lnTo>
                    <a:pt x="299899" y="160319"/>
                  </a:lnTo>
                  <a:lnTo>
                    <a:pt x="255217" y="133872"/>
                  </a:lnTo>
                  <a:lnTo>
                    <a:pt x="211069" y="108658"/>
                  </a:lnTo>
                  <a:lnTo>
                    <a:pt x="167502" y="84647"/>
                  </a:lnTo>
                  <a:lnTo>
                    <a:pt x="124565" y="61807"/>
                  </a:lnTo>
                  <a:lnTo>
                    <a:pt x="82304" y="40107"/>
                  </a:lnTo>
                  <a:lnTo>
                    <a:pt x="40766" y="19515"/>
                  </a:lnTo>
                  <a:lnTo>
                    <a:pt x="0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40356" y="6207823"/>
              <a:ext cx="699135" cy="1017905"/>
            </a:xfrm>
            <a:custGeom>
              <a:avLst/>
              <a:gdLst/>
              <a:ahLst/>
              <a:cxnLst/>
              <a:rect l="l" t="t" r="r" b="b"/>
              <a:pathLst>
                <a:path w="699134" h="1017904">
                  <a:moveTo>
                    <a:pt x="0" y="0"/>
                  </a:moveTo>
                  <a:lnTo>
                    <a:pt x="21944" y="39518"/>
                  </a:lnTo>
                  <a:lnTo>
                    <a:pt x="44482" y="79423"/>
                  </a:lnTo>
                  <a:lnTo>
                    <a:pt x="67623" y="119702"/>
                  </a:lnTo>
                  <a:lnTo>
                    <a:pt x="91374" y="160340"/>
                  </a:lnTo>
                  <a:lnTo>
                    <a:pt x="115744" y="201322"/>
                  </a:lnTo>
                  <a:lnTo>
                    <a:pt x="140741" y="242637"/>
                  </a:lnTo>
                  <a:lnTo>
                    <a:pt x="166371" y="284268"/>
                  </a:lnTo>
                  <a:lnTo>
                    <a:pt x="192645" y="326203"/>
                  </a:lnTo>
                  <a:lnTo>
                    <a:pt x="219569" y="368427"/>
                  </a:lnTo>
                  <a:lnTo>
                    <a:pt x="247151" y="410927"/>
                  </a:lnTo>
                  <a:lnTo>
                    <a:pt x="275400" y="453688"/>
                  </a:lnTo>
                  <a:lnTo>
                    <a:pt x="304324" y="496697"/>
                  </a:lnTo>
                  <a:lnTo>
                    <a:pt x="333930" y="539939"/>
                  </a:lnTo>
                  <a:lnTo>
                    <a:pt x="364227" y="583401"/>
                  </a:lnTo>
                  <a:lnTo>
                    <a:pt x="395223" y="627069"/>
                  </a:lnTo>
                  <a:lnTo>
                    <a:pt x="425782" y="669365"/>
                  </a:lnTo>
                  <a:lnTo>
                    <a:pt x="456345" y="710935"/>
                  </a:lnTo>
                  <a:lnTo>
                    <a:pt x="486895" y="751783"/>
                  </a:lnTo>
                  <a:lnTo>
                    <a:pt x="517418" y="791912"/>
                  </a:lnTo>
                  <a:lnTo>
                    <a:pt x="547896" y="831325"/>
                  </a:lnTo>
                  <a:lnTo>
                    <a:pt x="578315" y="870024"/>
                  </a:lnTo>
                  <a:lnTo>
                    <a:pt x="608659" y="908012"/>
                  </a:lnTo>
                  <a:lnTo>
                    <a:pt x="638911" y="945292"/>
                  </a:lnTo>
                  <a:lnTo>
                    <a:pt x="669056" y="981866"/>
                  </a:lnTo>
                  <a:lnTo>
                    <a:pt x="699078" y="101773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43295" y="7309060"/>
              <a:ext cx="1054100" cy="158750"/>
            </a:xfrm>
            <a:custGeom>
              <a:avLst/>
              <a:gdLst/>
              <a:ahLst/>
              <a:cxnLst/>
              <a:rect l="l" t="t" r="r" b="b"/>
              <a:pathLst>
                <a:path w="1054100" h="158750">
                  <a:moveTo>
                    <a:pt x="1053915" y="158245"/>
                  </a:moveTo>
                  <a:lnTo>
                    <a:pt x="987717" y="127604"/>
                  </a:lnTo>
                  <a:lnTo>
                    <a:pt x="949802" y="111721"/>
                  </a:lnTo>
                  <a:lnTo>
                    <a:pt x="908775" y="95844"/>
                  </a:lnTo>
                  <a:lnTo>
                    <a:pt x="864711" y="80258"/>
                  </a:lnTo>
                  <a:lnTo>
                    <a:pt x="817684" y="65249"/>
                  </a:lnTo>
                  <a:lnTo>
                    <a:pt x="767770" y="51104"/>
                  </a:lnTo>
                  <a:lnTo>
                    <a:pt x="715042" y="38107"/>
                  </a:lnTo>
                  <a:lnTo>
                    <a:pt x="659576" y="26546"/>
                  </a:lnTo>
                  <a:lnTo>
                    <a:pt x="601446" y="16705"/>
                  </a:lnTo>
                  <a:lnTo>
                    <a:pt x="540727" y="8871"/>
                  </a:lnTo>
                  <a:lnTo>
                    <a:pt x="477493" y="3328"/>
                  </a:lnTo>
                  <a:lnTo>
                    <a:pt x="419058" y="552"/>
                  </a:lnTo>
                  <a:lnTo>
                    <a:pt x="362709" y="0"/>
                  </a:lnTo>
                  <a:lnTo>
                    <a:pt x="308555" y="1429"/>
                  </a:lnTo>
                  <a:lnTo>
                    <a:pt x="256704" y="4600"/>
                  </a:lnTo>
                  <a:lnTo>
                    <a:pt x="207263" y="9273"/>
                  </a:lnTo>
                  <a:lnTo>
                    <a:pt x="160341" y="15207"/>
                  </a:lnTo>
                  <a:lnTo>
                    <a:pt x="116045" y="22161"/>
                  </a:lnTo>
                  <a:lnTo>
                    <a:pt x="74484" y="29895"/>
                  </a:lnTo>
                  <a:lnTo>
                    <a:pt x="35766" y="38168"/>
                  </a:lnTo>
                  <a:lnTo>
                    <a:pt x="0" y="46741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6456" y="7286006"/>
              <a:ext cx="226398" cy="22639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931956" y="7442615"/>
              <a:ext cx="951230" cy="181610"/>
            </a:xfrm>
            <a:custGeom>
              <a:avLst/>
              <a:gdLst/>
              <a:ahLst/>
              <a:cxnLst/>
              <a:rect l="l" t="t" r="r" b="b"/>
              <a:pathLst>
                <a:path w="951229" h="181609">
                  <a:moveTo>
                    <a:pt x="0" y="178727"/>
                  </a:moveTo>
                  <a:lnTo>
                    <a:pt x="41004" y="180327"/>
                  </a:lnTo>
                  <a:lnTo>
                    <a:pt x="84275" y="181145"/>
                  </a:lnTo>
                  <a:lnTo>
                    <a:pt x="129720" y="181041"/>
                  </a:lnTo>
                  <a:lnTo>
                    <a:pt x="177242" y="179875"/>
                  </a:lnTo>
                  <a:lnTo>
                    <a:pt x="226750" y="177507"/>
                  </a:lnTo>
                  <a:lnTo>
                    <a:pt x="278148" y="173796"/>
                  </a:lnTo>
                  <a:lnTo>
                    <a:pt x="331342" y="168604"/>
                  </a:lnTo>
                  <a:lnTo>
                    <a:pt x="386239" y="161790"/>
                  </a:lnTo>
                  <a:lnTo>
                    <a:pt x="442744" y="153213"/>
                  </a:lnTo>
                  <a:lnTo>
                    <a:pt x="500763" y="142735"/>
                  </a:lnTo>
                  <a:lnTo>
                    <a:pt x="560202" y="130215"/>
                  </a:lnTo>
                  <a:lnTo>
                    <a:pt x="616964" y="116546"/>
                  </a:lnTo>
                  <a:lnTo>
                    <a:pt x="671522" y="101794"/>
                  </a:lnTo>
                  <a:lnTo>
                    <a:pt x="723845" y="86128"/>
                  </a:lnTo>
                  <a:lnTo>
                    <a:pt x="773904" y="69717"/>
                  </a:lnTo>
                  <a:lnTo>
                    <a:pt x="821668" y="52730"/>
                  </a:lnTo>
                  <a:lnTo>
                    <a:pt x="867107" y="35335"/>
                  </a:lnTo>
                  <a:lnTo>
                    <a:pt x="910192" y="17702"/>
                  </a:lnTo>
                  <a:lnTo>
                    <a:pt x="950892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63180" y="7790451"/>
              <a:ext cx="54610" cy="389890"/>
            </a:xfrm>
            <a:custGeom>
              <a:avLst/>
              <a:gdLst/>
              <a:ahLst/>
              <a:cxnLst/>
              <a:rect l="l" t="t" r="r" b="b"/>
              <a:pathLst>
                <a:path w="54609" h="389890">
                  <a:moveTo>
                    <a:pt x="1866" y="0"/>
                  </a:moveTo>
                  <a:lnTo>
                    <a:pt x="0" y="47930"/>
                  </a:lnTo>
                  <a:lnTo>
                    <a:pt x="601" y="101082"/>
                  </a:lnTo>
                  <a:lnTo>
                    <a:pt x="4466" y="158963"/>
                  </a:lnTo>
                  <a:lnTo>
                    <a:pt x="12389" y="221082"/>
                  </a:lnTo>
                  <a:lnTo>
                    <a:pt x="21064" y="268203"/>
                  </a:lnTo>
                  <a:lnTo>
                    <a:pt x="31265" y="312063"/>
                  </a:lnTo>
                  <a:lnTo>
                    <a:pt x="42554" y="352547"/>
                  </a:lnTo>
                  <a:lnTo>
                    <a:pt x="54492" y="389537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969657" y="6748077"/>
              <a:ext cx="102870" cy="608330"/>
            </a:xfrm>
            <a:custGeom>
              <a:avLst/>
              <a:gdLst/>
              <a:ahLst/>
              <a:cxnLst/>
              <a:rect l="l" t="t" r="r" b="b"/>
              <a:pathLst>
                <a:path w="102870" h="608329">
                  <a:moveTo>
                    <a:pt x="0" y="607719"/>
                  </a:moveTo>
                  <a:lnTo>
                    <a:pt x="19115" y="567133"/>
                  </a:lnTo>
                  <a:lnTo>
                    <a:pt x="38316" y="520612"/>
                  </a:lnTo>
                  <a:lnTo>
                    <a:pt x="56640" y="468337"/>
                  </a:lnTo>
                  <a:lnTo>
                    <a:pt x="73126" y="410495"/>
                  </a:lnTo>
                  <a:lnTo>
                    <a:pt x="86814" y="347266"/>
                  </a:lnTo>
                  <a:lnTo>
                    <a:pt x="95872" y="286502"/>
                  </a:lnTo>
                  <a:lnTo>
                    <a:pt x="100860" y="228860"/>
                  </a:lnTo>
                  <a:lnTo>
                    <a:pt x="102407" y="174697"/>
                  </a:lnTo>
                  <a:lnTo>
                    <a:pt x="101145" y="124372"/>
                  </a:lnTo>
                  <a:lnTo>
                    <a:pt x="97705" y="78243"/>
                  </a:lnTo>
                  <a:lnTo>
                    <a:pt x="92718" y="36666"/>
                  </a:lnTo>
                  <a:lnTo>
                    <a:pt x="86814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447154" y="7486015"/>
              <a:ext cx="1040130" cy="443865"/>
            </a:xfrm>
            <a:custGeom>
              <a:avLst/>
              <a:gdLst/>
              <a:ahLst/>
              <a:cxnLst/>
              <a:rect l="l" t="t" r="r" b="b"/>
              <a:pathLst>
                <a:path w="1040129" h="443865">
                  <a:moveTo>
                    <a:pt x="1040010" y="443400"/>
                  </a:moveTo>
                  <a:lnTo>
                    <a:pt x="1003772" y="420613"/>
                  </a:lnTo>
                  <a:lnTo>
                    <a:pt x="966248" y="397665"/>
                  </a:lnTo>
                  <a:lnTo>
                    <a:pt x="927440" y="374611"/>
                  </a:lnTo>
                  <a:lnTo>
                    <a:pt x="887348" y="351503"/>
                  </a:lnTo>
                  <a:lnTo>
                    <a:pt x="845975" y="328397"/>
                  </a:lnTo>
                  <a:lnTo>
                    <a:pt x="803320" y="305344"/>
                  </a:lnTo>
                  <a:lnTo>
                    <a:pt x="759386" y="282399"/>
                  </a:lnTo>
                  <a:lnTo>
                    <a:pt x="714173" y="259616"/>
                  </a:lnTo>
                  <a:lnTo>
                    <a:pt x="667682" y="237048"/>
                  </a:lnTo>
                  <a:lnTo>
                    <a:pt x="619915" y="214749"/>
                  </a:lnTo>
                  <a:lnTo>
                    <a:pt x="570872" y="192773"/>
                  </a:lnTo>
                  <a:lnTo>
                    <a:pt x="520555" y="171172"/>
                  </a:lnTo>
                  <a:lnTo>
                    <a:pt x="468964" y="150002"/>
                  </a:lnTo>
                  <a:lnTo>
                    <a:pt x="416102" y="129315"/>
                  </a:lnTo>
                  <a:lnTo>
                    <a:pt x="366960" y="110983"/>
                  </a:lnTo>
                  <a:lnTo>
                    <a:pt x="318465" y="93723"/>
                  </a:lnTo>
                  <a:lnTo>
                    <a:pt x="270652" y="77500"/>
                  </a:lnTo>
                  <a:lnTo>
                    <a:pt x="223554" y="62279"/>
                  </a:lnTo>
                  <a:lnTo>
                    <a:pt x="177206" y="48025"/>
                  </a:lnTo>
                  <a:lnTo>
                    <a:pt x="131642" y="34705"/>
                  </a:lnTo>
                  <a:lnTo>
                    <a:pt x="86897" y="22284"/>
                  </a:lnTo>
                  <a:lnTo>
                    <a:pt x="43005" y="10727"/>
                  </a:lnTo>
                  <a:lnTo>
                    <a:pt x="0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143291" y="7616250"/>
              <a:ext cx="655320" cy="829944"/>
            </a:xfrm>
            <a:custGeom>
              <a:avLst/>
              <a:gdLst/>
              <a:ahLst/>
              <a:cxnLst/>
              <a:rect l="l" t="t" r="r" b="b"/>
              <a:pathLst>
                <a:path w="655320" h="829945">
                  <a:moveTo>
                    <a:pt x="0" y="0"/>
                  </a:moveTo>
                  <a:lnTo>
                    <a:pt x="17492" y="37729"/>
                  </a:lnTo>
                  <a:lnTo>
                    <a:pt x="36678" y="77086"/>
                  </a:lnTo>
                  <a:lnTo>
                    <a:pt x="57637" y="117935"/>
                  </a:lnTo>
                  <a:lnTo>
                    <a:pt x="80444" y="160138"/>
                  </a:lnTo>
                  <a:lnTo>
                    <a:pt x="105178" y="203556"/>
                  </a:lnTo>
                  <a:lnTo>
                    <a:pt x="131916" y="248053"/>
                  </a:lnTo>
                  <a:lnTo>
                    <a:pt x="160735" y="293492"/>
                  </a:lnTo>
                  <a:lnTo>
                    <a:pt x="191713" y="339734"/>
                  </a:lnTo>
                  <a:lnTo>
                    <a:pt x="224926" y="386643"/>
                  </a:lnTo>
                  <a:lnTo>
                    <a:pt x="260452" y="434081"/>
                  </a:lnTo>
                  <a:lnTo>
                    <a:pt x="297996" y="481452"/>
                  </a:lnTo>
                  <a:lnTo>
                    <a:pt x="335670" y="526415"/>
                  </a:lnTo>
                  <a:lnTo>
                    <a:pt x="373321" y="569013"/>
                  </a:lnTo>
                  <a:lnTo>
                    <a:pt x="410795" y="609285"/>
                  </a:lnTo>
                  <a:lnTo>
                    <a:pt x="447938" y="647276"/>
                  </a:lnTo>
                  <a:lnTo>
                    <a:pt x="484596" y="683026"/>
                  </a:lnTo>
                  <a:lnTo>
                    <a:pt x="520617" y="716577"/>
                  </a:lnTo>
                  <a:lnTo>
                    <a:pt x="555844" y="747973"/>
                  </a:lnTo>
                  <a:lnTo>
                    <a:pt x="590126" y="777253"/>
                  </a:lnTo>
                  <a:lnTo>
                    <a:pt x="623308" y="804462"/>
                  </a:lnTo>
                  <a:lnTo>
                    <a:pt x="655236" y="829639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99884" y="7833286"/>
              <a:ext cx="173990" cy="608330"/>
            </a:xfrm>
            <a:custGeom>
              <a:avLst/>
              <a:gdLst/>
              <a:ahLst/>
              <a:cxnLst/>
              <a:rect l="l" t="t" r="r" b="b"/>
              <a:pathLst>
                <a:path w="173990" h="608329">
                  <a:moveTo>
                    <a:pt x="0" y="0"/>
                  </a:moveTo>
                  <a:lnTo>
                    <a:pt x="9897" y="47038"/>
                  </a:lnTo>
                  <a:lnTo>
                    <a:pt x="20576" y="94982"/>
                  </a:lnTo>
                  <a:lnTo>
                    <a:pt x="32068" y="143803"/>
                  </a:lnTo>
                  <a:lnTo>
                    <a:pt x="44406" y="193470"/>
                  </a:lnTo>
                  <a:lnTo>
                    <a:pt x="57621" y="243956"/>
                  </a:lnTo>
                  <a:lnTo>
                    <a:pt x="71746" y="295231"/>
                  </a:lnTo>
                  <a:lnTo>
                    <a:pt x="86814" y="347266"/>
                  </a:lnTo>
                  <a:lnTo>
                    <a:pt x="103480" y="402036"/>
                  </a:lnTo>
                  <a:lnTo>
                    <a:pt x="120548" y="455476"/>
                  </a:lnTo>
                  <a:lnTo>
                    <a:pt x="137966" y="507577"/>
                  </a:lnTo>
                  <a:lnTo>
                    <a:pt x="155680" y="558328"/>
                  </a:lnTo>
                  <a:lnTo>
                    <a:pt x="173638" y="607719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881883" y="6452468"/>
              <a:ext cx="44450" cy="686435"/>
            </a:xfrm>
            <a:custGeom>
              <a:avLst/>
              <a:gdLst/>
              <a:ahLst/>
              <a:cxnLst/>
              <a:rect l="l" t="t" r="r" b="b"/>
              <a:pathLst>
                <a:path w="44450" h="686434">
                  <a:moveTo>
                    <a:pt x="44367" y="686282"/>
                  </a:moveTo>
                  <a:lnTo>
                    <a:pt x="34276" y="643623"/>
                  </a:lnTo>
                  <a:lnTo>
                    <a:pt x="24889" y="597602"/>
                  </a:lnTo>
                  <a:lnTo>
                    <a:pt x="16536" y="548344"/>
                  </a:lnTo>
                  <a:lnTo>
                    <a:pt x="9543" y="495977"/>
                  </a:lnTo>
                  <a:lnTo>
                    <a:pt x="4241" y="440626"/>
                  </a:lnTo>
                  <a:lnTo>
                    <a:pt x="955" y="382417"/>
                  </a:lnTo>
                  <a:lnTo>
                    <a:pt x="0" y="325672"/>
                  </a:lnTo>
                  <a:lnTo>
                    <a:pt x="1164" y="271247"/>
                  </a:lnTo>
                  <a:lnTo>
                    <a:pt x="4182" y="219260"/>
                  </a:lnTo>
                  <a:lnTo>
                    <a:pt x="8786" y="169828"/>
                  </a:lnTo>
                  <a:lnTo>
                    <a:pt x="14709" y="123069"/>
                  </a:lnTo>
                  <a:lnTo>
                    <a:pt x="21683" y="79099"/>
                  </a:lnTo>
                  <a:lnTo>
                    <a:pt x="29442" y="38037"/>
                  </a:lnTo>
                  <a:lnTo>
                    <a:pt x="37718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96694" y="6615573"/>
              <a:ext cx="1156335" cy="697230"/>
            </a:xfrm>
            <a:custGeom>
              <a:avLst/>
              <a:gdLst/>
              <a:ahLst/>
              <a:cxnLst/>
              <a:rect l="l" t="t" r="r" b="b"/>
              <a:pathLst>
                <a:path w="1156334" h="697229">
                  <a:moveTo>
                    <a:pt x="1155922" y="696816"/>
                  </a:moveTo>
                  <a:lnTo>
                    <a:pt x="1122117" y="666991"/>
                  </a:lnTo>
                  <a:lnTo>
                    <a:pt x="1087165" y="636924"/>
                  </a:lnTo>
                  <a:lnTo>
                    <a:pt x="1051058" y="606657"/>
                  </a:lnTo>
                  <a:lnTo>
                    <a:pt x="1013786" y="576235"/>
                  </a:lnTo>
                  <a:lnTo>
                    <a:pt x="975343" y="545704"/>
                  </a:lnTo>
                  <a:lnTo>
                    <a:pt x="935718" y="515107"/>
                  </a:lnTo>
                  <a:lnTo>
                    <a:pt x="894905" y="484489"/>
                  </a:lnTo>
                  <a:lnTo>
                    <a:pt x="852893" y="453894"/>
                  </a:lnTo>
                  <a:lnTo>
                    <a:pt x="809676" y="423366"/>
                  </a:lnTo>
                  <a:lnTo>
                    <a:pt x="765243" y="392951"/>
                  </a:lnTo>
                  <a:lnTo>
                    <a:pt x="716417" y="360629"/>
                  </a:lnTo>
                  <a:lnTo>
                    <a:pt x="667868" y="329598"/>
                  </a:lnTo>
                  <a:lnTo>
                    <a:pt x="619636" y="299830"/>
                  </a:lnTo>
                  <a:lnTo>
                    <a:pt x="571761" y="271296"/>
                  </a:lnTo>
                  <a:lnTo>
                    <a:pt x="524283" y="243968"/>
                  </a:lnTo>
                  <a:lnTo>
                    <a:pt x="477242" y="217819"/>
                  </a:lnTo>
                  <a:lnTo>
                    <a:pt x="430677" y="192822"/>
                  </a:lnTo>
                  <a:lnTo>
                    <a:pt x="384629" y="168947"/>
                  </a:lnTo>
                  <a:lnTo>
                    <a:pt x="339136" y="146167"/>
                  </a:lnTo>
                  <a:lnTo>
                    <a:pt x="294240" y="124454"/>
                  </a:lnTo>
                  <a:lnTo>
                    <a:pt x="249980" y="103780"/>
                  </a:lnTo>
                  <a:lnTo>
                    <a:pt x="206395" y="84118"/>
                  </a:lnTo>
                  <a:lnTo>
                    <a:pt x="163526" y="65439"/>
                  </a:lnTo>
                  <a:lnTo>
                    <a:pt x="121412" y="47716"/>
                  </a:lnTo>
                  <a:lnTo>
                    <a:pt x="80093" y="30920"/>
                  </a:lnTo>
                  <a:lnTo>
                    <a:pt x="39609" y="15024"/>
                  </a:lnTo>
                  <a:lnTo>
                    <a:pt x="0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44897" y="7659657"/>
              <a:ext cx="608330" cy="434340"/>
            </a:xfrm>
            <a:custGeom>
              <a:avLst/>
              <a:gdLst/>
              <a:ahLst/>
              <a:cxnLst/>
              <a:rect l="l" t="t" r="r" b="b"/>
              <a:pathLst>
                <a:path w="608329" h="434340">
                  <a:moveTo>
                    <a:pt x="607719" y="0"/>
                  </a:moveTo>
                  <a:lnTo>
                    <a:pt x="583398" y="32255"/>
                  </a:lnTo>
                  <a:lnTo>
                    <a:pt x="555050" y="67155"/>
                  </a:lnTo>
                  <a:lnTo>
                    <a:pt x="522514" y="104102"/>
                  </a:lnTo>
                  <a:lnTo>
                    <a:pt x="485629" y="142500"/>
                  </a:lnTo>
                  <a:lnTo>
                    <a:pt x="444234" y="181754"/>
                  </a:lnTo>
                  <a:lnTo>
                    <a:pt x="398166" y="221266"/>
                  </a:lnTo>
                  <a:lnTo>
                    <a:pt x="347266" y="260442"/>
                  </a:lnTo>
                  <a:lnTo>
                    <a:pt x="297848" y="294496"/>
                  </a:lnTo>
                  <a:lnTo>
                    <a:pt x="249340" y="324486"/>
                  </a:lnTo>
                  <a:lnTo>
                    <a:pt x="202145" y="350680"/>
                  </a:lnTo>
                  <a:lnTo>
                    <a:pt x="156666" y="373345"/>
                  </a:lnTo>
                  <a:lnTo>
                    <a:pt x="113309" y="392750"/>
                  </a:lnTo>
                  <a:lnTo>
                    <a:pt x="72476" y="409163"/>
                  </a:lnTo>
                  <a:lnTo>
                    <a:pt x="34572" y="422850"/>
                  </a:lnTo>
                  <a:lnTo>
                    <a:pt x="0" y="434081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186698" y="7067823"/>
              <a:ext cx="1119505" cy="158115"/>
            </a:xfrm>
            <a:custGeom>
              <a:avLst/>
              <a:gdLst/>
              <a:ahLst/>
              <a:cxnLst/>
              <a:rect l="l" t="t" r="r" b="b"/>
              <a:pathLst>
                <a:path w="1119504" h="158115">
                  <a:moveTo>
                    <a:pt x="0" y="157742"/>
                  </a:moveTo>
                  <a:lnTo>
                    <a:pt x="59342" y="125656"/>
                  </a:lnTo>
                  <a:lnTo>
                    <a:pt x="96014" y="107971"/>
                  </a:lnTo>
                  <a:lnTo>
                    <a:pt x="137170" y="89936"/>
                  </a:lnTo>
                  <a:lnTo>
                    <a:pt x="182675" y="72109"/>
                  </a:lnTo>
                  <a:lnTo>
                    <a:pt x="232389" y="55050"/>
                  </a:lnTo>
                  <a:lnTo>
                    <a:pt x="286178" y="39316"/>
                  </a:lnTo>
                  <a:lnTo>
                    <a:pt x="343904" y="25466"/>
                  </a:lnTo>
                  <a:lnTo>
                    <a:pt x="405430" y="14058"/>
                  </a:lnTo>
                  <a:lnTo>
                    <a:pt x="470619" y="5651"/>
                  </a:lnTo>
                  <a:lnTo>
                    <a:pt x="539334" y="804"/>
                  </a:lnTo>
                  <a:lnTo>
                    <a:pt x="607102" y="0"/>
                  </a:lnTo>
                  <a:lnTo>
                    <a:pt x="671865" y="2923"/>
                  </a:lnTo>
                  <a:lnTo>
                    <a:pt x="733464" y="9078"/>
                  </a:lnTo>
                  <a:lnTo>
                    <a:pt x="791739" y="17965"/>
                  </a:lnTo>
                  <a:lnTo>
                    <a:pt x="846533" y="29086"/>
                  </a:lnTo>
                  <a:lnTo>
                    <a:pt x="897686" y="41943"/>
                  </a:lnTo>
                  <a:lnTo>
                    <a:pt x="945038" y="56038"/>
                  </a:lnTo>
                  <a:lnTo>
                    <a:pt x="988432" y="70873"/>
                  </a:lnTo>
                  <a:lnTo>
                    <a:pt x="1027709" y="85950"/>
                  </a:lnTo>
                  <a:lnTo>
                    <a:pt x="1093273" y="114835"/>
                  </a:lnTo>
                  <a:lnTo>
                    <a:pt x="1119243" y="12764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535576" y="6313991"/>
              <a:ext cx="217170" cy="564515"/>
            </a:xfrm>
            <a:custGeom>
              <a:avLst/>
              <a:gdLst/>
              <a:ahLst/>
              <a:cxnLst/>
              <a:rect l="l" t="t" r="r" b="b"/>
              <a:pathLst>
                <a:path w="217170" h="564515">
                  <a:moveTo>
                    <a:pt x="217040" y="564307"/>
                  </a:moveTo>
                  <a:lnTo>
                    <a:pt x="202059" y="514329"/>
                  </a:lnTo>
                  <a:lnTo>
                    <a:pt x="185935" y="463244"/>
                  </a:lnTo>
                  <a:lnTo>
                    <a:pt x="168618" y="411102"/>
                  </a:lnTo>
                  <a:lnTo>
                    <a:pt x="150061" y="357958"/>
                  </a:lnTo>
                  <a:lnTo>
                    <a:pt x="130215" y="303865"/>
                  </a:lnTo>
                  <a:lnTo>
                    <a:pt x="112227" y="256971"/>
                  </a:lnTo>
                  <a:lnTo>
                    <a:pt x="93958" y="211231"/>
                  </a:lnTo>
                  <a:lnTo>
                    <a:pt x="75454" y="166649"/>
                  </a:lnTo>
                  <a:lnTo>
                    <a:pt x="56761" y="123230"/>
                  </a:lnTo>
                  <a:lnTo>
                    <a:pt x="37924" y="80979"/>
                  </a:lnTo>
                  <a:lnTo>
                    <a:pt x="18988" y="39900"/>
                  </a:lnTo>
                  <a:lnTo>
                    <a:pt x="0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230105" y="6769616"/>
              <a:ext cx="161290" cy="239395"/>
            </a:xfrm>
            <a:custGeom>
              <a:avLst/>
              <a:gdLst/>
              <a:ahLst/>
              <a:cxnLst/>
              <a:rect l="l" t="t" r="r" b="b"/>
              <a:pathLst>
                <a:path w="161290" h="239395">
                  <a:moveTo>
                    <a:pt x="0" y="238914"/>
                  </a:moveTo>
                  <a:lnTo>
                    <a:pt x="45193" y="207874"/>
                  </a:lnTo>
                  <a:lnTo>
                    <a:pt x="97243" y="154037"/>
                  </a:lnTo>
                  <a:lnTo>
                    <a:pt x="126242" y="108466"/>
                  </a:lnTo>
                  <a:lnTo>
                    <a:pt x="144897" y="65541"/>
                  </a:lnTo>
                  <a:lnTo>
                    <a:pt x="155583" y="28354"/>
                  </a:lnTo>
                  <a:lnTo>
                    <a:pt x="160675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10421923" y="5944326"/>
            <a:ext cx="3607435" cy="2818765"/>
            <a:chOff x="10421923" y="5944326"/>
            <a:chExt cx="3607435" cy="2818765"/>
          </a:xfrm>
        </p:grpSpPr>
        <p:sp>
          <p:nvSpPr>
            <p:cNvPr id="60" name="object 60"/>
            <p:cNvSpPr/>
            <p:nvPr/>
          </p:nvSpPr>
          <p:spPr>
            <a:xfrm>
              <a:off x="10432802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915092" y="0"/>
                  </a:moveTo>
                  <a:lnTo>
                    <a:pt x="866541" y="1349"/>
                  </a:lnTo>
                  <a:lnTo>
                    <a:pt x="821613" y="6372"/>
                  </a:lnTo>
                  <a:lnTo>
                    <a:pt x="775855" y="15617"/>
                  </a:lnTo>
                  <a:lnTo>
                    <a:pt x="729154" y="28509"/>
                  </a:lnTo>
                  <a:lnTo>
                    <a:pt x="681788" y="44769"/>
                  </a:lnTo>
                  <a:lnTo>
                    <a:pt x="634035" y="64114"/>
                  </a:lnTo>
                  <a:lnTo>
                    <a:pt x="586173" y="86261"/>
                  </a:lnTo>
                  <a:lnTo>
                    <a:pt x="538480" y="110930"/>
                  </a:lnTo>
                  <a:lnTo>
                    <a:pt x="491236" y="137838"/>
                  </a:lnTo>
                  <a:lnTo>
                    <a:pt x="444718" y="166704"/>
                  </a:lnTo>
                  <a:lnTo>
                    <a:pt x="399204" y="197244"/>
                  </a:lnTo>
                  <a:lnTo>
                    <a:pt x="354973" y="229178"/>
                  </a:lnTo>
                  <a:lnTo>
                    <a:pt x="312303" y="262224"/>
                  </a:lnTo>
                  <a:lnTo>
                    <a:pt x="271472" y="296099"/>
                  </a:lnTo>
                  <a:lnTo>
                    <a:pt x="232759" y="330522"/>
                  </a:lnTo>
                  <a:lnTo>
                    <a:pt x="196442" y="365211"/>
                  </a:lnTo>
                  <a:lnTo>
                    <a:pt x="162799" y="399884"/>
                  </a:lnTo>
                  <a:lnTo>
                    <a:pt x="132109" y="434258"/>
                  </a:lnTo>
                  <a:lnTo>
                    <a:pt x="104650" y="468053"/>
                  </a:lnTo>
                  <a:lnTo>
                    <a:pt x="80699" y="500986"/>
                  </a:lnTo>
                  <a:lnTo>
                    <a:pt x="38553" y="574411"/>
                  </a:lnTo>
                  <a:lnTo>
                    <a:pt x="21768" y="615127"/>
                  </a:lnTo>
                  <a:lnTo>
                    <a:pt x="9922" y="655355"/>
                  </a:lnTo>
                  <a:lnTo>
                    <a:pt x="2753" y="695527"/>
                  </a:lnTo>
                  <a:lnTo>
                    <a:pt x="0" y="736074"/>
                  </a:lnTo>
                  <a:lnTo>
                    <a:pt x="1402" y="777427"/>
                  </a:lnTo>
                  <a:lnTo>
                    <a:pt x="6698" y="820019"/>
                  </a:lnTo>
                  <a:lnTo>
                    <a:pt x="15628" y="864280"/>
                  </a:lnTo>
                  <a:lnTo>
                    <a:pt x="27930" y="910642"/>
                  </a:lnTo>
                  <a:lnTo>
                    <a:pt x="43343" y="959537"/>
                  </a:lnTo>
                  <a:lnTo>
                    <a:pt x="61607" y="1011396"/>
                  </a:lnTo>
                  <a:lnTo>
                    <a:pt x="82460" y="1066650"/>
                  </a:lnTo>
                  <a:lnTo>
                    <a:pt x="105641" y="1125730"/>
                  </a:lnTo>
                  <a:lnTo>
                    <a:pt x="130890" y="1189069"/>
                  </a:lnTo>
                  <a:lnTo>
                    <a:pt x="144239" y="1222996"/>
                  </a:lnTo>
                  <a:lnTo>
                    <a:pt x="158107" y="1259050"/>
                  </a:lnTo>
                  <a:lnTo>
                    <a:pt x="203116" y="1378222"/>
                  </a:lnTo>
                  <a:lnTo>
                    <a:pt x="236241" y="1465097"/>
                  </a:lnTo>
                  <a:lnTo>
                    <a:pt x="253824" y="1510238"/>
                  </a:lnTo>
                  <a:lnTo>
                    <a:pt x="272126" y="1556282"/>
                  </a:lnTo>
                  <a:lnTo>
                    <a:pt x="291174" y="1603052"/>
                  </a:lnTo>
                  <a:lnTo>
                    <a:pt x="310997" y="1650376"/>
                  </a:lnTo>
                  <a:lnTo>
                    <a:pt x="331624" y="1698076"/>
                  </a:lnTo>
                  <a:lnTo>
                    <a:pt x="353082" y="1745980"/>
                  </a:lnTo>
                  <a:lnTo>
                    <a:pt x="375400" y="1793911"/>
                  </a:lnTo>
                  <a:lnTo>
                    <a:pt x="398607" y="1841695"/>
                  </a:lnTo>
                  <a:lnTo>
                    <a:pt x="422730" y="1889156"/>
                  </a:lnTo>
                  <a:lnTo>
                    <a:pt x="447798" y="1936121"/>
                  </a:lnTo>
                  <a:lnTo>
                    <a:pt x="473839" y="1982414"/>
                  </a:lnTo>
                  <a:lnTo>
                    <a:pt x="500883" y="2027859"/>
                  </a:lnTo>
                  <a:lnTo>
                    <a:pt x="528956" y="2072283"/>
                  </a:lnTo>
                  <a:lnTo>
                    <a:pt x="558087" y="2115510"/>
                  </a:lnTo>
                  <a:lnTo>
                    <a:pt x="588306" y="2157365"/>
                  </a:lnTo>
                  <a:lnTo>
                    <a:pt x="619639" y="2197673"/>
                  </a:lnTo>
                  <a:lnTo>
                    <a:pt x="652115" y="2236260"/>
                  </a:lnTo>
                  <a:lnTo>
                    <a:pt x="685764" y="2272950"/>
                  </a:lnTo>
                  <a:lnTo>
                    <a:pt x="720612" y="2307569"/>
                  </a:lnTo>
                  <a:lnTo>
                    <a:pt x="756689" y="2339941"/>
                  </a:lnTo>
                  <a:lnTo>
                    <a:pt x="794022" y="2369892"/>
                  </a:lnTo>
                  <a:lnTo>
                    <a:pt x="829245" y="2395514"/>
                  </a:lnTo>
                  <a:lnTo>
                    <a:pt x="866254" y="2420552"/>
                  </a:lnTo>
                  <a:lnTo>
                    <a:pt x="904945" y="2444983"/>
                  </a:lnTo>
                  <a:lnTo>
                    <a:pt x="945218" y="2468787"/>
                  </a:lnTo>
                  <a:lnTo>
                    <a:pt x="986970" y="2491941"/>
                  </a:lnTo>
                  <a:lnTo>
                    <a:pt x="1030098" y="2514424"/>
                  </a:lnTo>
                  <a:lnTo>
                    <a:pt x="1074502" y="2536214"/>
                  </a:lnTo>
                  <a:lnTo>
                    <a:pt x="1120078" y="2557290"/>
                  </a:lnTo>
                  <a:lnTo>
                    <a:pt x="1166725" y="2577631"/>
                  </a:lnTo>
                  <a:lnTo>
                    <a:pt x="1214340" y="2597214"/>
                  </a:lnTo>
                  <a:lnTo>
                    <a:pt x="1262822" y="2616018"/>
                  </a:lnTo>
                  <a:lnTo>
                    <a:pt x="1312068" y="2634022"/>
                  </a:lnTo>
                  <a:lnTo>
                    <a:pt x="1361977" y="2651203"/>
                  </a:lnTo>
                  <a:lnTo>
                    <a:pt x="1412446" y="2667541"/>
                  </a:lnTo>
                  <a:lnTo>
                    <a:pt x="1463374" y="2683014"/>
                  </a:lnTo>
                  <a:lnTo>
                    <a:pt x="1514657" y="2697600"/>
                  </a:lnTo>
                  <a:lnTo>
                    <a:pt x="1566195" y="2711277"/>
                  </a:lnTo>
                  <a:lnTo>
                    <a:pt x="1617884" y="2724024"/>
                  </a:lnTo>
                  <a:lnTo>
                    <a:pt x="1669624" y="2735820"/>
                  </a:lnTo>
                  <a:lnTo>
                    <a:pt x="1721311" y="2746642"/>
                  </a:lnTo>
                  <a:lnTo>
                    <a:pt x="1772844" y="2756470"/>
                  </a:lnTo>
                  <a:lnTo>
                    <a:pt x="1824121" y="2765281"/>
                  </a:lnTo>
                  <a:lnTo>
                    <a:pt x="1875039" y="2773054"/>
                  </a:lnTo>
                  <a:lnTo>
                    <a:pt x="1925497" y="2779768"/>
                  </a:lnTo>
                  <a:lnTo>
                    <a:pt x="1975392" y="2785400"/>
                  </a:lnTo>
                  <a:lnTo>
                    <a:pt x="2024623" y="2789930"/>
                  </a:lnTo>
                  <a:lnTo>
                    <a:pt x="2073087" y="2793335"/>
                  </a:lnTo>
                  <a:lnTo>
                    <a:pt x="2120682" y="2795595"/>
                  </a:lnTo>
                  <a:lnTo>
                    <a:pt x="2167306" y="2796687"/>
                  </a:lnTo>
                  <a:lnTo>
                    <a:pt x="2212858" y="2796590"/>
                  </a:lnTo>
                  <a:lnTo>
                    <a:pt x="2257234" y="2795282"/>
                  </a:lnTo>
                  <a:lnTo>
                    <a:pt x="2306277" y="2792266"/>
                  </a:lnTo>
                  <a:lnTo>
                    <a:pt x="2356412" y="2787508"/>
                  </a:lnTo>
                  <a:lnTo>
                    <a:pt x="2407474" y="2781068"/>
                  </a:lnTo>
                  <a:lnTo>
                    <a:pt x="2459301" y="2773007"/>
                  </a:lnTo>
                  <a:lnTo>
                    <a:pt x="2511728" y="2763385"/>
                  </a:lnTo>
                  <a:lnTo>
                    <a:pt x="2564592" y="2752264"/>
                  </a:lnTo>
                  <a:lnTo>
                    <a:pt x="2617729" y="2739704"/>
                  </a:lnTo>
                  <a:lnTo>
                    <a:pt x="2670975" y="2725765"/>
                  </a:lnTo>
                  <a:lnTo>
                    <a:pt x="2724167" y="2710508"/>
                  </a:lnTo>
                  <a:lnTo>
                    <a:pt x="2777141" y="2693994"/>
                  </a:lnTo>
                  <a:lnTo>
                    <a:pt x="2829734" y="2676284"/>
                  </a:lnTo>
                  <a:lnTo>
                    <a:pt x="2881781" y="2657437"/>
                  </a:lnTo>
                  <a:lnTo>
                    <a:pt x="2933119" y="2637515"/>
                  </a:lnTo>
                  <a:lnTo>
                    <a:pt x="2983584" y="2616578"/>
                  </a:lnTo>
                  <a:lnTo>
                    <a:pt x="3033012" y="2594687"/>
                  </a:lnTo>
                  <a:lnTo>
                    <a:pt x="3081241" y="2571903"/>
                  </a:lnTo>
                  <a:lnTo>
                    <a:pt x="3128106" y="2548285"/>
                  </a:lnTo>
                  <a:lnTo>
                    <a:pt x="3173443" y="2523896"/>
                  </a:lnTo>
                  <a:lnTo>
                    <a:pt x="3217089" y="2498794"/>
                  </a:lnTo>
                  <a:lnTo>
                    <a:pt x="3258880" y="2473042"/>
                  </a:lnTo>
                  <a:lnTo>
                    <a:pt x="3298652" y="2446699"/>
                  </a:lnTo>
                  <a:lnTo>
                    <a:pt x="3336242" y="2419826"/>
                  </a:lnTo>
                  <a:lnTo>
                    <a:pt x="3371486" y="2392484"/>
                  </a:lnTo>
                  <a:lnTo>
                    <a:pt x="3404221" y="2364734"/>
                  </a:lnTo>
                  <a:lnTo>
                    <a:pt x="3434282" y="2336636"/>
                  </a:lnTo>
                  <a:lnTo>
                    <a:pt x="3461506" y="2308250"/>
                  </a:lnTo>
                  <a:lnTo>
                    <a:pt x="3506788" y="2250859"/>
                  </a:lnTo>
                  <a:lnTo>
                    <a:pt x="3527664" y="2215780"/>
                  </a:lnTo>
                  <a:lnTo>
                    <a:pt x="3545077" y="2178007"/>
                  </a:lnTo>
                  <a:lnTo>
                    <a:pt x="3559171" y="2137795"/>
                  </a:lnTo>
                  <a:lnTo>
                    <a:pt x="3570090" y="2095396"/>
                  </a:lnTo>
                  <a:lnTo>
                    <a:pt x="3577981" y="2051067"/>
                  </a:lnTo>
                  <a:lnTo>
                    <a:pt x="3582986" y="2005061"/>
                  </a:lnTo>
                  <a:lnTo>
                    <a:pt x="3585252" y="1957632"/>
                  </a:lnTo>
                  <a:lnTo>
                    <a:pt x="3584922" y="1909036"/>
                  </a:lnTo>
                  <a:lnTo>
                    <a:pt x="3582142" y="1859526"/>
                  </a:lnTo>
                  <a:lnTo>
                    <a:pt x="3577056" y="1809356"/>
                  </a:lnTo>
                  <a:lnTo>
                    <a:pt x="3569809" y="1758781"/>
                  </a:lnTo>
                  <a:lnTo>
                    <a:pt x="3560545" y="1708056"/>
                  </a:lnTo>
                  <a:lnTo>
                    <a:pt x="3549410" y="1657435"/>
                  </a:lnTo>
                  <a:lnTo>
                    <a:pt x="3536548" y="1607171"/>
                  </a:lnTo>
                  <a:lnTo>
                    <a:pt x="3522103" y="1557520"/>
                  </a:lnTo>
                  <a:lnTo>
                    <a:pt x="3506221" y="1508736"/>
                  </a:lnTo>
                  <a:lnTo>
                    <a:pt x="3489047" y="1461073"/>
                  </a:lnTo>
                  <a:lnTo>
                    <a:pt x="3470724" y="1414786"/>
                  </a:lnTo>
                  <a:lnTo>
                    <a:pt x="3451398" y="1370128"/>
                  </a:lnTo>
                  <a:lnTo>
                    <a:pt x="3431213" y="1327355"/>
                  </a:lnTo>
                  <a:lnTo>
                    <a:pt x="3410314" y="1286720"/>
                  </a:lnTo>
                  <a:lnTo>
                    <a:pt x="3388847" y="1248478"/>
                  </a:lnTo>
                  <a:lnTo>
                    <a:pt x="3366954" y="1212883"/>
                  </a:lnTo>
                  <a:lnTo>
                    <a:pt x="3344782" y="1180190"/>
                  </a:lnTo>
                  <a:lnTo>
                    <a:pt x="3317425" y="1146093"/>
                  </a:lnTo>
                  <a:lnTo>
                    <a:pt x="3286453" y="1114864"/>
                  </a:lnTo>
                  <a:lnTo>
                    <a:pt x="3252188" y="1086268"/>
                  </a:lnTo>
                  <a:lnTo>
                    <a:pt x="3214950" y="1060072"/>
                  </a:lnTo>
                  <a:lnTo>
                    <a:pt x="3175061" y="1036041"/>
                  </a:lnTo>
                  <a:lnTo>
                    <a:pt x="3132840" y="1013943"/>
                  </a:lnTo>
                  <a:lnTo>
                    <a:pt x="3088611" y="993543"/>
                  </a:lnTo>
                  <a:lnTo>
                    <a:pt x="3042692" y="974607"/>
                  </a:lnTo>
                  <a:lnTo>
                    <a:pt x="2995407" y="956902"/>
                  </a:lnTo>
                  <a:lnTo>
                    <a:pt x="2947074" y="940194"/>
                  </a:lnTo>
                  <a:lnTo>
                    <a:pt x="2898016" y="924248"/>
                  </a:lnTo>
                  <a:lnTo>
                    <a:pt x="2848553" y="908831"/>
                  </a:lnTo>
                  <a:lnTo>
                    <a:pt x="2749698" y="878650"/>
                  </a:lnTo>
                  <a:lnTo>
                    <a:pt x="2700948" y="863417"/>
                  </a:lnTo>
                  <a:lnTo>
                    <a:pt x="2653077" y="847778"/>
                  </a:lnTo>
                  <a:lnTo>
                    <a:pt x="2606407" y="831498"/>
                  </a:lnTo>
                  <a:lnTo>
                    <a:pt x="2561258" y="814345"/>
                  </a:lnTo>
                  <a:lnTo>
                    <a:pt x="2517952" y="796084"/>
                  </a:lnTo>
                  <a:lnTo>
                    <a:pt x="2476809" y="776481"/>
                  </a:lnTo>
                  <a:lnTo>
                    <a:pt x="2438150" y="755303"/>
                  </a:lnTo>
                  <a:lnTo>
                    <a:pt x="2389530" y="725427"/>
                  </a:lnTo>
                  <a:lnTo>
                    <a:pt x="2341637" y="693878"/>
                  </a:lnTo>
                  <a:lnTo>
                    <a:pt x="2294527" y="660973"/>
                  </a:lnTo>
                  <a:lnTo>
                    <a:pt x="2248254" y="627030"/>
                  </a:lnTo>
                  <a:lnTo>
                    <a:pt x="2202870" y="592366"/>
                  </a:lnTo>
                  <a:lnTo>
                    <a:pt x="2158430" y="557298"/>
                  </a:lnTo>
                  <a:lnTo>
                    <a:pt x="2114989" y="522145"/>
                  </a:lnTo>
                  <a:lnTo>
                    <a:pt x="2072600" y="487224"/>
                  </a:lnTo>
                  <a:lnTo>
                    <a:pt x="1952285" y="387028"/>
                  </a:lnTo>
                  <a:lnTo>
                    <a:pt x="1914645" y="356211"/>
                  </a:lnTo>
                  <a:lnTo>
                    <a:pt x="1878327" y="327213"/>
                  </a:lnTo>
                  <a:lnTo>
                    <a:pt x="1843385" y="300352"/>
                  </a:lnTo>
                  <a:lnTo>
                    <a:pt x="1809873" y="275946"/>
                  </a:lnTo>
                  <a:lnTo>
                    <a:pt x="1777846" y="254313"/>
                  </a:lnTo>
                  <a:lnTo>
                    <a:pt x="1733174" y="227795"/>
                  </a:lnTo>
                  <a:lnTo>
                    <a:pt x="1665381" y="195117"/>
                  </a:lnTo>
                  <a:lnTo>
                    <a:pt x="1624196" y="177235"/>
                  </a:lnTo>
                  <a:lnTo>
                    <a:pt x="1578891" y="158733"/>
                  </a:lnTo>
                  <a:lnTo>
                    <a:pt x="1530017" y="139918"/>
                  </a:lnTo>
                  <a:lnTo>
                    <a:pt x="1478128" y="121096"/>
                  </a:lnTo>
                  <a:lnTo>
                    <a:pt x="1423777" y="102575"/>
                  </a:lnTo>
                  <a:lnTo>
                    <a:pt x="1367518" y="84661"/>
                  </a:lnTo>
                  <a:lnTo>
                    <a:pt x="1309902" y="67660"/>
                  </a:lnTo>
                  <a:lnTo>
                    <a:pt x="1251484" y="51880"/>
                  </a:lnTo>
                  <a:lnTo>
                    <a:pt x="1192817" y="37626"/>
                  </a:lnTo>
                  <a:lnTo>
                    <a:pt x="1134452" y="25207"/>
                  </a:lnTo>
                  <a:lnTo>
                    <a:pt x="1076945" y="14927"/>
                  </a:lnTo>
                  <a:lnTo>
                    <a:pt x="1020847" y="7095"/>
                  </a:lnTo>
                  <a:lnTo>
                    <a:pt x="966712" y="2017"/>
                  </a:lnTo>
                  <a:lnTo>
                    <a:pt x="91509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432802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60537" y="532775"/>
                  </a:moveTo>
                  <a:lnTo>
                    <a:pt x="104650" y="468053"/>
                  </a:lnTo>
                  <a:lnTo>
                    <a:pt x="132109" y="434258"/>
                  </a:lnTo>
                  <a:lnTo>
                    <a:pt x="162799" y="399884"/>
                  </a:lnTo>
                  <a:lnTo>
                    <a:pt x="196442" y="365211"/>
                  </a:lnTo>
                  <a:lnTo>
                    <a:pt x="232759" y="330522"/>
                  </a:lnTo>
                  <a:lnTo>
                    <a:pt x="271472" y="296099"/>
                  </a:lnTo>
                  <a:lnTo>
                    <a:pt x="312303" y="262224"/>
                  </a:lnTo>
                  <a:lnTo>
                    <a:pt x="354973" y="229178"/>
                  </a:lnTo>
                  <a:lnTo>
                    <a:pt x="399204" y="197244"/>
                  </a:lnTo>
                  <a:lnTo>
                    <a:pt x="444718" y="166704"/>
                  </a:lnTo>
                  <a:lnTo>
                    <a:pt x="491236" y="137838"/>
                  </a:lnTo>
                  <a:lnTo>
                    <a:pt x="538480" y="110930"/>
                  </a:lnTo>
                  <a:lnTo>
                    <a:pt x="586173" y="86261"/>
                  </a:lnTo>
                  <a:lnTo>
                    <a:pt x="634035" y="64114"/>
                  </a:lnTo>
                  <a:lnTo>
                    <a:pt x="681788" y="44769"/>
                  </a:lnTo>
                  <a:lnTo>
                    <a:pt x="729154" y="28509"/>
                  </a:lnTo>
                  <a:lnTo>
                    <a:pt x="775855" y="15617"/>
                  </a:lnTo>
                  <a:lnTo>
                    <a:pt x="821613" y="6372"/>
                  </a:lnTo>
                  <a:lnTo>
                    <a:pt x="866541" y="1349"/>
                  </a:lnTo>
                  <a:lnTo>
                    <a:pt x="915092" y="0"/>
                  </a:lnTo>
                  <a:lnTo>
                    <a:pt x="966712" y="2017"/>
                  </a:lnTo>
                  <a:lnTo>
                    <a:pt x="1020847" y="7095"/>
                  </a:lnTo>
                  <a:lnTo>
                    <a:pt x="1076945" y="14927"/>
                  </a:lnTo>
                  <a:lnTo>
                    <a:pt x="1134452" y="25207"/>
                  </a:lnTo>
                  <a:lnTo>
                    <a:pt x="1192817" y="37626"/>
                  </a:lnTo>
                  <a:lnTo>
                    <a:pt x="1251484" y="51880"/>
                  </a:lnTo>
                  <a:lnTo>
                    <a:pt x="1309902" y="67660"/>
                  </a:lnTo>
                  <a:lnTo>
                    <a:pt x="1367518" y="84661"/>
                  </a:lnTo>
                  <a:lnTo>
                    <a:pt x="1423777" y="102575"/>
                  </a:lnTo>
                  <a:lnTo>
                    <a:pt x="1478128" y="121096"/>
                  </a:lnTo>
                  <a:lnTo>
                    <a:pt x="1530017" y="139918"/>
                  </a:lnTo>
                  <a:lnTo>
                    <a:pt x="1578891" y="158733"/>
                  </a:lnTo>
                  <a:lnTo>
                    <a:pt x="1624196" y="177235"/>
                  </a:lnTo>
                  <a:lnTo>
                    <a:pt x="1665381" y="195117"/>
                  </a:lnTo>
                  <a:lnTo>
                    <a:pt x="1701891" y="212072"/>
                  </a:lnTo>
                  <a:lnTo>
                    <a:pt x="1758677" y="241977"/>
                  </a:lnTo>
                  <a:lnTo>
                    <a:pt x="1809873" y="275946"/>
                  </a:lnTo>
                  <a:lnTo>
                    <a:pt x="1843385" y="300352"/>
                  </a:lnTo>
                  <a:lnTo>
                    <a:pt x="1878327" y="327213"/>
                  </a:lnTo>
                  <a:lnTo>
                    <a:pt x="1914645" y="356211"/>
                  </a:lnTo>
                  <a:lnTo>
                    <a:pt x="1952285" y="387028"/>
                  </a:lnTo>
                  <a:lnTo>
                    <a:pt x="1991194" y="419348"/>
                  </a:lnTo>
                  <a:lnTo>
                    <a:pt x="2031317" y="452853"/>
                  </a:lnTo>
                  <a:lnTo>
                    <a:pt x="2072600" y="487224"/>
                  </a:lnTo>
                  <a:lnTo>
                    <a:pt x="2114989" y="522145"/>
                  </a:lnTo>
                  <a:lnTo>
                    <a:pt x="2158430" y="557298"/>
                  </a:lnTo>
                  <a:lnTo>
                    <a:pt x="2202870" y="592366"/>
                  </a:lnTo>
                  <a:lnTo>
                    <a:pt x="2248254" y="627030"/>
                  </a:lnTo>
                  <a:lnTo>
                    <a:pt x="2294527" y="660973"/>
                  </a:lnTo>
                  <a:lnTo>
                    <a:pt x="2341637" y="693878"/>
                  </a:lnTo>
                  <a:lnTo>
                    <a:pt x="2389530" y="725427"/>
                  </a:lnTo>
                  <a:lnTo>
                    <a:pt x="2438150" y="755303"/>
                  </a:lnTo>
                  <a:lnTo>
                    <a:pt x="2476809" y="776481"/>
                  </a:lnTo>
                  <a:lnTo>
                    <a:pt x="2517952" y="796084"/>
                  </a:lnTo>
                  <a:lnTo>
                    <a:pt x="2561258" y="814345"/>
                  </a:lnTo>
                  <a:lnTo>
                    <a:pt x="2606407" y="831498"/>
                  </a:lnTo>
                  <a:lnTo>
                    <a:pt x="2653077" y="847778"/>
                  </a:lnTo>
                  <a:lnTo>
                    <a:pt x="2700948" y="863417"/>
                  </a:lnTo>
                  <a:lnTo>
                    <a:pt x="2749698" y="878650"/>
                  </a:lnTo>
                  <a:lnTo>
                    <a:pt x="2799007" y="893710"/>
                  </a:lnTo>
                  <a:lnTo>
                    <a:pt x="2848553" y="908831"/>
                  </a:lnTo>
                  <a:lnTo>
                    <a:pt x="2898016" y="924248"/>
                  </a:lnTo>
                  <a:lnTo>
                    <a:pt x="2947074" y="940194"/>
                  </a:lnTo>
                  <a:lnTo>
                    <a:pt x="2995407" y="956902"/>
                  </a:lnTo>
                  <a:lnTo>
                    <a:pt x="3042692" y="974607"/>
                  </a:lnTo>
                  <a:lnTo>
                    <a:pt x="3088611" y="993543"/>
                  </a:lnTo>
                  <a:lnTo>
                    <a:pt x="3132840" y="1013943"/>
                  </a:lnTo>
                  <a:lnTo>
                    <a:pt x="3175061" y="1036041"/>
                  </a:lnTo>
                  <a:lnTo>
                    <a:pt x="3214950" y="1060072"/>
                  </a:lnTo>
                  <a:lnTo>
                    <a:pt x="3252188" y="1086268"/>
                  </a:lnTo>
                  <a:lnTo>
                    <a:pt x="3286453" y="1114864"/>
                  </a:lnTo>
                  <a:lnTo>
                    <a:pt x="3317425" y="1146093"/>
                  </a:lnTo>
                  <a:lnTo>
                    <a:pt x="3344782" y="1180190"/>
                  </a:lnTo>
                  <a:lnTo>
                    <a:pt x="3366954" y="1212883"/>
                  </a:lnTo>
                  <a:lnTo>
                    <a:pt x="3388847" y="1248478"/>
                  </a:lnTo>
                  <a:lnTo>
                    <a:pt x="3410314" y="1286720"/>
                  </a:lnTo>
                  <a:lnTo>
                    <a:pt x="3431213" y="1327355"/>
                  </a:lnTo>
                  <a:lnTo>
                    <a:pt x="3451398" y="1370128"/>
                  </a:lnTo>
                  <a:lnTo>
                    <a:pt x="3470724" y="1414786"/>
                  </a:lnTo>
                  <a:lnTo>
                    <a:pt x="3489047" y="1461073"/>
                  </a:lnTo>
                  <a:lnTo>
                    <a:pt x="3506221" y="1508736"/>
                  </a:lnTo>
                  <a:lnTo>
                    <a:pt x="3522103" y="1557520"/>
                  </a:lnTo>
                  <a:lnTo>
                    <a:pt x="3536548" y="1607171"/>
                  </a:lnTo>
                  <a:lnTo>
                    <a:pt x="3549410" y="1657435"/>
                  </a:lnTo>
                  <a:lnTo>
                    <a:pt x="3560545" y="1708056"/>
                  </a:lnTo>
                  <a:lnTo>
                    <a:pt x="3569809" y="1758781"/>
                  </a:lnTo>
                  <a:lnTo>
                    <a:pt x="3577056" y="1809356"/>
                  </a:lnTo>
                  <a:lnTo>
                    <a:pt x="3582142" y="1859526"/>
                  </a:lnTo>
                  <a:lnTo>
                    <a:pt x="3584922" y="1909036"/>
                  </a:lnTo>
                  <a:lnTo>
                    <a:pt x="3585252" y="1957632"/>
                  </a:lnTo>
                  <a:lnTo>
                    <a:pt x="3582986" y="2005061"/>
                  </a:lnTo>
                  <a:lnTo>
                    <a:pt x="3577981" y="2051067"/>
                  </a:lnTo>
                  <a:lnTo>
                    <a:pt x="3570090" y="2095396"/>
                  </a:lnTo>
                  <a:lnTo>
                    <a:pt x="3559171" y="2137795"/>
                  </a:lnTo>
                  <a:lnTo>
                    <a:pt x="3545077" y="2178007"/>
                  </a:lnTo>
                  <a:lnTo>
                    <a:pt x="3527664" y="2215780"/>
                  </a:lnTo>
                  <a:lnTo>
                    <a:pt x="3506788" y="2250859"/>
                  </a:lnTo>
                  <a:lnTo>
                    <a:pt x="3461506" y="2308250"/>
                  </a:lnTo>
                  <a:lnTo>
                    <a:pt x="3434282" y="2336636"/>
                  </a:lnTo>
                  <a:lnTo>
                    <a:pt x="3404221" y="2364734"/>
                  </a:lnTo>
                  <a:lnTo>
                    <a:pt x="3371486" y="2392484"/>
                  </a:lnTo>
                  <a:lnTo>
                    <a:pt x="3336242" y="2419826"/>
                  </a:lnTo>
                  <a:lnTo>
                    <a:pt x="3298652" y="2446699"/>
                  </a:lnTo>
                  <a:lnTo>
                    <a:pt x="3258880" y="2473042"/>
                  </a:lnTo>
                  <a:lnTo>
                    <a:pt x="3217089" y="2498794"/>
                  </a:lnTo>
                  <a:lnTo>
                    <a:pt x="3173443" y="2523896"/>
                  </a:lnTo>
                  <a:lnTo>
                    <a:pt x="3128106" y="2548285"/>
                  </a:lnTo>
                  <a:lnTo>
                    <a:pt x="3081241" y="2571903"/>
                  </a:lnTo>
                  <a:lnTo>
                    <a:pt x="3033012" y="2594687"/>
                  </a:lnTo>
                  <a:lnTo>
                    <a:pt x="2983584" y="2616578"/>
                  </a:lnTo>
                  <a:lnTo>
                    <a:pt x="2933119" y="2637515"/>
                  </a:lnTo>
                  <a:lnTo>
                    <a:pt x="2881781" y="2657437"/>
                  </a:lnTo>
                  <a:lnTo>
                    <a:pt x="2829734" y="2676284"/>
                  </a:lnTo>
                  <a:lnTo>
                    <a:pt x="2777141" y="2693994"/>
                  </a:lnTo>
                  <a:lnTo>
                    <a:pt x="2724167" y="2710508"/>
                  </a:lnTo>
                  <a:lnTo>
                    <a:pt x="2670975" y="2725765"/>
                  </a:lnTo>
                  <a:lnTo>
                    <a:pt x="2617729" y="2739704"/>
                  </a:lnTo>
                  <a:lnTo>
                    <a:pt x="2564592" y="2752264"/>
                  </a:lnTo>
                  <a:lnTo>
                    <a:pt x="2511728" y="2763385"/>
                  </a:lnTo>
                  <a:lnTo>
                    <a:pt x="2459301" y="2773007"/>
                  </a:lnTo>
                  <a:lnTo>
                    <a:pt x="2407474" y="2781068"/>
                  </a:lnTo>
                  <a:lnTo>
                    <a:pt x="2356412" y="2787508"/>
                  </a:lnTo>
                  <a:lnTo>
                    <a:pt x="2306277" y="2792266"/>
                  </a:lnTo>
                  <a:lnTo>
                    <a:pt x="2257234" y="2795282"/>
                  </a:lnTo>
                  <a:lnTo>
                    <a:pt x="2212858" y="2796590"/>
                  </a:lnTo>
                  <a:lnTo>
                    <a:pt x="2167306" y="2796687"/>
                  </a:lnTo>
                  <a:lnTo>
                    <a:pt x="2120682" y="2795595"/>
                  </a:lnTo>
                  <a:lnTo>
                    <a:pt x="2073087" y="2793335"/>
                  </a:lnTo>
                  <a:lnTo>
                    <a:pt x="2024623" y="2789930"/>
                  </a:lnTo>
                  <a:lnTo>
                    <a:pt x="1975392" y="2785400"/>
                  </a:lnTo>
                  <a:lnTo>
                    <a:pt x="1925497" y="2779768"/>
                  </a:lnTo>
                  <a:lnTo>
                    <a:pt x="1875039" y="2773054"/>
                  </a:lnTo>
                  <a:lnTo>
                    <a:pt x="1824121" y="2765281"/>
                  </a:lnTo>
                  <a:lnTo>
                    <a:pt x="1772844" y="2756470"/>
                  </a:lnTo>
                  <a:lnTo>
                    <a:pt x="1721311" y="2746642"/>
                  </a:lnTo>
                  <a:lnTo>
                    <a:pt x="1669624" y="2735820"/>
                  </a:lnTo>
                  <a:lnTo>
                    <a:pt x="1617884" y="2724024"/>
                  </a:lnTo>
                  <a:lnTo>
                    <a:pt x="1566195" y="2711277"/>
                  </a:lnTo>
                  <a:lnTo>
                    <a:pt x="1514657" y="2697600"/>
                  </a:lnTo>
                  <a:lnTo>
                    <a:pt x="1463374" y="2683014"/>
                  </a:lnTo>
                  <a:lnTo>
                    <a:pt x="1412446" y="2667541"/>
                  </a:lnTo>
                  <a:lnTo>
                    <a:pt x="1361977" y="2651203"/>
                  </a:lnTo>
                  <a:lnTo>
                    <a:pt x="1312068" y="2634022"/>
                  </a:lnTo>
                  <a:lnTo>
                    <a:pt x="1262822" y="2616018"/>
                  </a:lnTo>
                  <a:lnTo>
                    <a:pt x="1214340" y="2597214"/>
                  </a:lnTo>
                  <a:lnTo>
                    <a:pt x="1166725" y="2577631"/>
                  </a:lnTo>
                  <a:lnTo>
                    <a:pt x="1120078" y="2557290"/>
                  </a:lnTo>
                  <a:lnTo>
                    <a:pt x="1074502" y="2536214"/>
                  </a:lnTo>
                  <a:lnTo>
                    <a:pt x="1030098" y="2514424"/>
                  </a:lnTo>
                  <a:lnTo>
                    <a:pt x="986970" y="2491941"/>
                  </a:lnTo>
                  <a:lnTo>
                    <a:pt x="945218" y="2468787"/>
                  </a:lnTo>
                  <a:lnTo>
                    <a:pt x="904945" y="2444983"/>
                  </a:lnTo>
                  <a:lnTo>
                    <a:pt x="866254" y="2420552"/>
                  </a:lnTo>
                  <a:lnTo>
                    <a:pt x="829245" y="2395514"/>
                  </a:lnTo>
                  <a:lnTo>
                    <a:pt x="794022" y="2369892"/>
                  </a:lnTo>
                  <a:lnTo>
                    <a:pt x="756689" y="2339941"/>
                  </a:lnTo>
                  <a:lnTo>
                    <a:pt x="720612" y="2307569"/>
                  </a:lnTo>
                  <a:lnTo>
                    <a:pt x="685764" y="2272950"/>
                  </a:lnTo>
                  <a:lnTo>
                    <a:pt x="652115" y="2236260"/>
                  </a:lnTo>
                  <a:lnTo>
                    <a:pt x="619639" y="2197673"/>
                  </a:lnTo>
                  <a:lnTo>
                    <a:pt x="588306" y="2157365"/>
                  </a:lnTo>
                  <a:lnTo>
                    <a:pt x="558087" y="2115510"/>
                  </a:lnTo>
                  <a:lnTo>
                    <a:pt x="528956" y="2072283"/>
                  </a:lnTo>
                  <a:lnTo>
                    <a:pt x="500883" y="2027859"/>
                  </a:lnTo>
                  <a:lnTo>
                    <a:pt x="473839" y="1982414"/>
                  </a:lnTo>
                  <a:lnTo>
                    <a:pt x="447798" y="1936121"/>
                  </a:lnTo>
                  <a:lnTo>
                    <a:pt x="422730" y="1889156"/>
                  </a:lnTo>
                  <a:lnTo>
                    <a:pt x="398607" y="1841695"/>
                  </a:lnTo>
                  <a:lnTo>
                    <a:pt x="375400" y="1793911"/>
                  </a:lnTo>
                  <a:lnTo>
                    <a:pt x="353082" y="1745980"/>
                  </a:lnTo>
                  <a:lnTo>
                    <a:pt x="331624" y="1698076"/>
                  </a:lnTo>
                  <a:lnTo>
                    <a:pt x="310997" y="1650376"/>
                  </a:lnTo>
                  <a:lnTo>
                    <a:pt x="291174" y="1603052"/>
                  </a:lnTo>
                  <a:lnTo>
                    <a:pt x="272126" y="1556282"/>
                  </a:lnTo>
                  <a:lnTo>
                    <a:pt x="253824" y="1510238"/>
                  </a:lnTo>
                  <a:lnTo>
                    <a:pt x="236241" y="1465097"/>
                  </a:lnTo>
                  <a:lnTo>
                    <a:pt x="219348" y="1421033"/>
                  </a:lnTo>
                  <a:lnTo>
                    <a:pt x="203116" y="1378222"/>
                  </a:lnTo>
                  <a:lnTo>
                    <a:pt x="187518" y="1336837"/>
                  </a:lnTo>
                  <a:lnTo>
                    <a:pt x="172524" y="1297055"/>
                  </a:lnTo>
                  <a:lnTo>
                    <a:pt x="158107" y="1259050"/>
                  </a:lnTo>
                  <a:lnTo>
                    <a:pt x="144239" y="1222996"/>
                  </a:lnTo>
                  <a:lnTo>
                    <a:pt x="130890" y="1189069"/>
                  </a:lnTo>
                  <a:lnTo>
                    <a:pt x="105641" y="1125730"/>
                  </a:lnTo>
                  <a:lnTo>
                    <a:pt x="82460" y="1066650"/>
                  </a:lnTo>
                  <a:lnTo>
                    <a:pt x="61607" y="1011396"/>
                  </a:lnTo>
                  <a:lnTo>
                    <a:pt x="43343" y="959537"/>
                  </a:lnTo>
                  <a:lnTo>
                    <a:pt x="27930" y="910642"/>
                  </a:lnTo>
                  <a:lnTo>
                    <a:pt x="15628" y="864280"/>
                  </a:lnTo>
                  <a:lnTo>
                    <a:pt x="6698" y="820019"/>
                  </a:lnTo>
                  <a:lnTo>
                    <a:pt x="1402" y="777427"/>
                  </a:lnTo>
                  <a:lnTo>
                    <a:pt x="0" y="736074"/>
                  </a:lnTo>
                  <a:lnTo>
                    <a:pt x="2753" y="695527"/>
                  </a:lnTo>
                  <a:lnTo>
                    <a:pt x="9922" y="655355"/>
                  </a:lnTo>
                  <a:lnTo>
                    <a:pt x="21768" y="615127"/>
                  </a:lnTo>
                  <a:lnTo>
                    <a:pt x="38553" y="574411"/>
                  </a:lnTo>
                  <a:lnTo>
                    <a:pt x="60537" y="532775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788857" y="6117216"/>
              <a:ext cx="612140" cy="1250950"/>
            </a:xfrm>
            <a:custGeom>
              <a:avLst/>
              <a:gdLst/>
              <a:ahLst/>
              <a:cxnLst/>
              <a:rect l="l" t="t" r="r" b="b"/>
              <a:pathLst>
                <a:path w="612140" h="1250950">
                  <a:moveTo>
                    <a:pt x="611799" y="0"/>
                  </a:moveTo>
                  <a:lnTo>
                    <a:pt x="550940" y="21848"/>
                  </a:lnTo>
                  <a:lnTo>
                    <a:pt x="486204" y="50974"/>
                  </a:lnTo>
                  <a:lnTo>
                    <a:pt x="448724" y="70632"/>
                  </a:lnTo>
                  <a:lnTo>
                    <a:pt x="408785" y="94009"/>
                  </a:lnTo>
                  <a:lnTo>
                    <a:pt x="367101" y="121347"/>
                  </a:lnTo>
                  <a:lnTo>
                    <a:pt x="324383" y="152890"/>
                  </a:lnTo>
                  <a:lnTo>
                    <a:pt x="281344" y="188878"/>
                  </a:lnTo>
                  <a:lnTo>
                    <a:pt x="238697" y="229554"/>
                  </a:lnTo>
                  <a:lnTo>
                    <a:pt x="197153" y="275161"/>
                  </a:lnTo>
                  <a:lnTo>
                    <a:pt x="157424" y="325941"/>
                  </a:lnTo>
                  <a:lnTo>
                    <a:pt x="120224" y="382135"/>
                  </a:lnTo>
                  <a:lnTo>
                    <a:pt x="86265" y="443986"/>
                  </a:lnTo>
                  <a:lnTo>
                    <a:pt x="57309" y="509236"/>
                  </a:lnTo>
                  <a:lnTo>
                    <a:pt x="34954" y="573850"/>
                  </a:lnTo>
                  <a:lnTo>
                    <a:pt x="18622" y="637497"/>
                  </a:lnTo>
                  <a:lnTo>
                    <a:pt x="7736" y="699845"/>
                  </a:lnTo>
                  <a:lnTo>
                    <a:pt x="1721" y="760561"/>
                  </a:lnTo>
                  <a:lnTo>
                    <a:pt x="0" y="819314"/>
                  </a:lnTo>
                  <a:lnTo>
                    <a:pt x="1995" y="875772"/>
                  </a:lnTo>
                  <a:lnTo>
                    <a:pt x="7131" y="929604"/>
                  </a:lnTo>
                  <a:lnTo>
                    <a:pt x="14831" y="980476"/>
                  </a:lnTo>
                  <a:lnTo>
                    <a:pt x="24519" y="1028058"/>
                  </a:lnTo>
                  <a:lnTo>
                    <a:pt x="35617" y="1072017"/>
                  </a:lnTo>
                  <a:lnTo>
                    <a:pt x="47550" y="1112022"/>
                  </a:lnTo>
                  <a:lnTo>
                    <a:pt x="71612" y="1178841"/>
                  </a:lnTo>
                  <a:lnTo>
                    <a:pt x="92093" y="1225859"/>
                  </a:lnTo>
                  <a:lnTo>
                    <a:pt x="99549" y="1241114"/>
                  </a:lnTo>
                  <a:lnTo>
                    <a:pt x="104379" y="1250422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581872" y="6253133"/>
              <a:ext cx="1911985" cy="960755"/>
            </a:xfrm>
            <a:custGeom>
              <a:avLst/>
              <a:gdLst/>
              <a:ahLst/>
              <a:cxnLst/>
              <a:rect l="l" t="t" r="r" b="b"/>
              <a:pathLst>
                <a:path w="1911984" h="960754">
                  <a:moveTo>
                    <a:pt x="0" y="0"/>
                  </a:moveTo>
                  <a:lnTo>
                    <a:pt x="39878" y="1926"/>
                  </a:lnTo>
                  <a:lnTo>
                    <a:pt x="83607" y="5799"/>
                  </a:lnTo>
                  <a:lnTo>
                    <a:pt x="130684" y="12150"/>
                  </a:lnTo>
                  <a:lnTo>
                    <a:pt x="180605" y="21509"/>
                  </a:lnTo>
                  <a:lnTo>
                    <a:pt x="232868" y="34410"/>
                  </a:lnTo>
                  <a:lnTo>
                    <a:pt x="286970" y="51383"/>
                  </a:lnTo>
                  <a:lnTo>
                    <a:pt x="342408" y="72960"/>
                  </a:lnTo>
                  <a:lnTo>
                    <a:pt x="398678" y="99672"/>
                  </a:lnTo>
                  <a:lnTo>
                    <a:pt x="445524" y="126219"/>
                  </a:lnTo>
                  <a:lnTo>
                    <a:pt x="485157" y="152876"/>
                  </a:lnTo>
                  <a:lnTo>
                    <a:pt x="519167" y="179869"/>
                  </a:lnTo>
                  <a:lnTo>
                    <a:pt x="549140" y="207422"/>
                  </a:lnTo>
                  <a:lnTo>
                    <a:pt x="576663" y="235762"/>
                  </a:lnTo>
                  <a:lnTo>
                    <a:pt x="603325" y="265113"/>
                  </a:lnTo>
                  <a:lnTo>
                    <a:pt x="630711" y="295700"/>
                  </a:lnTo>
                  <a:lnTo>
                    <a:pt x="660410" y="327749"/>
                  </a:lnTo>
                  <a:lnTo>
                    <a:pt x="694008" y="361485"/>
                  </a:lnTo>
                  <a:lnTo>
                    <a:pt x="733094" y="397133"/>
                  </a:lnTo>
                  <a:lnTo>
                    <a:pt x="779253" y="434918"/>
                  </a:lnTo>
                  <a:lnTo>
                    <a:pt x="813179" y="460162"/>
                  </a:lnTo>
                  <a:lnTo>
                    <a:pt x="845231" y="481866"/>
                  </a:lnTo>
                  <a:lnTo>
                    <a:pt x="906701" y="517145"/>
                  </a:lnTo>
                  <a:lnTo>
                    <a:pt x="969647" y="545729"/>
                  </a:lnTo>
                  <a:lnTo>
                    <a:pt x="1040055" y="572593"/>
                  </a:lnTo>
                  <a:lnTo>
                    <a:pt x="1079927" y="586934"/>
                  </a:lnTo>
                  <a:lnTo>
                    <a:pt x="1123909" y="602710"/>
                  </a:lnTo>
                  <a:lnTo>
                    <a:pt x="1172748" y="620543"/>
                  </a:lnTo>
                  <a:lnTo>
                    <a:pt x="1227193" y="641054"/>
                  </a:lnTo>
                  <a:lnTo>
                    <a:pt x="1287992" y="664866"/>
                  </a:lnTo>
                  <a:lnTo>
                    <a:pt x="1355892" y="692600"/>
                  </a:lnTo>
                  <a:lnTo>
                    <a:pt x="1431642" y="724878"/>
                  </a:lnTo>
                  <a:lnTo>
                    <a:pt x="1502515" y="756267"/>
                  </a:lnTo>
                  <a:lnTo>
                    <a:pt x="1540988" y="773786"/>
                  </a:lnTo>
                  <a:lnTo>
                    <a:pt x="1581388" y="792550"/>
                  </a:lnTo>
                  <a:lnTo>
                    <a:pt x="1623639" y="812579"/>
                  </a:lnTo>
                  <a:lnTo>
                    <a:pt x="1667668" y="833893"/>
                  </a:lnTo>
                  <a:lnTo>
                    <a:pt x="1713401" y="856514"/>
                  </a:lnTo>
                  <a:lnTo>
                    <a:pt x="1760762" y="880461"/>
                  </a:lnTo>
                  <a:lnTo>
                    <a:pt x="1809678" y="905757"/>
                  </a:lnTo>
                  <a:lnTo>
                    <a:pt x="1860075" y="932420"/>
                  </a:lnTo>
                  <a:lnTo>
                    <a:pt x="1911878" y="960473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110703" y="7739140"/>
              <a:ext cx="951865" cy="661670"/>
            </a:xfrm>
            <a:custGeom>
              <a:avLst/>
              <a:gdLst/>
              <a:ahLst/>
              <a:cxnLst/>
              <a:rect l="l" t="t" r="r" b="b"/>
              <a:pathLst>
                <a:path w="951865" h="661670">
                  <a:moveTo>
                    <a:pt x="0" y="0"/>
                  </a:moveTo>
                  <a:lnTo>
                    <a:pt x="42471" y="66791"/>
                  </a:lnTo>
                  <a:lnTo>
                    <a:pt x="68200" y="103595"/>
                  </a:lnTo>
                  <a:lnTo>
                    <a:pt x="97097" y="142167"/>
                  </a:lnTo>
                  <a:lnTo>
                    <a:pt x="129294" y="182131"/>
                  </a:lnTo>
                  <a:lnTo>
                    <a:pt x="164920" y="223110"/>
                  </a:lnTo>
                  <a:lnTo>
                    <a:pt x="204104" y="264725"/>
                  </a:lnTo>
                  <a:lnTo>
                    <a:pt x="246978" y="306600"/>
                  </a:lnTo>
                  <a:lnTo>
                    <a:pt x="293671" y="348358"/>
                  </a:lnTo>
                  <a:lnTo>
                    <a:pt x="344314" y="389621"/>
                  </a:lnTo>
                  <a:lnTo>
                    <a:pt x="399134" y="430077"/>
                  </a:lnTo>
                  <a:lnTo>
                    <a:pt x="453737" y="466450"/>
                  </a:lnTo>
                  <a:lnTo>
                    <a:pt x="507814" y="498967"/>
                  </a:lnTo>
                  <a:lnTo>
                    <a:pt x="561054" y="527851"/>
                  </a:lnTo>
                  <a:lnTo>
                    <a:pt x="613148" y="553328"/>
                  </a:lnTo>
                  <a:lnTo>
                    <a:pt x="663785" y="575623"/>
                  </a:lnTo>
                  <a:lnTo>
                    <a:pt x="712655" y="594959"/>
                  </a:lnTo>
                  <a:lnTo>
                    <a:pt x="759448" y="611563"/>
                  </a:lnTo>
                  <a:lnTo>
                    <a:pt x="803854" y="625658"/>
                  </a:lnTo>
                  <a:lnTo>
                    <a:pt x="845563" y="637471"/>
                  </a:lnTo>
                  <a:lnTo>
                    <a:pt x="884264" y="647224"/>
                  </a:lnTo>
                  <a:lnTo>
                    <a:pt x="919648" y="655145"/>
                  </a:lnTo>
                  <a:lnTo>
                    <a:pt x="951405" y="661456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902952" y="7373157"/>
              <a:ext cx="132080" cy="569595"/>
            </a:xfrm>
            <a:custGeom>
              <a:avLst/>
              <a:gdLst/>
              <a:ahLst/>
              <a:cxnLst/>
              <a:rect l="l" t="t" r="r" b="b"/>
              <a:pathLst>
                <a:path w="132080" h="569595">
                  <a:moveTo>
                    <a:pt x="0" y="568987"/>
                  </a:moveTo>
                  <a:lnTo>
                    <a:pt x="37393" y="512355"/>
                  </a:lnTo>
                  <a:lnTo>
                    <a:pt x="58140" y="474660"/>
                  </a:lnTo>
                  <a:lnTo>
                    <a:pt x="78565" y="430938"/>
                  </a:lnTo>
                  <a:lnTo>
                    <a:pt x="97399" y="381356"/>
                  </a:lnTo>
                  <a:lnTo>
                    <a:pt x="113374" y="326084"/>
                  </a:lnTo>
                  <a:lnTo>
                    <a:pt x="125221" y="265290"/>
                  </a:lnTo>
                  <a:lnTo>
                    <a:pt x="131640" y="199432"/>
                  </a:lnTo>
                  <a:lnTo>
                    <a:pt x="131840" y="139143"/>
                  </a:lnTo>
                  <a:lnTo>
                    <a:pt x="127470" y="85255"/>
                  </a:lnTo>
                  <a:lnTo>
                    <a:pt x="120177" y="38597"/>
                  </a:lnTo>
                  <a:lnTo>
                    <a:pt x="111609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570573" y="7480466"/>
              <a:ext cx="322580" cy="386715"/>
            </a:xfrm>
            <a:custGeom>
              <a:avLst/>
              <a:gdLst/>
              <a:ahLst/>
              <a:cxnLst/>
              <a:rect l="l" t="t" r="r" b="b"/>
              <a:pathLst>
                <a:path w="322579" h="386715">
                  <a:moveTo>
                    <a:pt x="0" y="0"/>
                  </a:moveTo>
                  <a:lnTo>
                    <a:pt x="5119" y="37843"/>
                  </a:lnTo>
                  <a:lnTo>
                    <a:pt x="15981" y="84431"/>
                  </a:lnTo>
                  <a:lnTo>
                    <a:pt x="34959" y="137122"/>
                  </a:lnTo>
                  <a:lnTo>
                    <a:pt x="64427" y="193271"/>
                  </a:lnTo>
                  <a:lnTo>
                    <a:pt x="103307" y="246176"/>
                  </a:lnTo>
                  <a:lnTo>
                    <a:pt x="145683" y="288994"/>
                  </a:lnTo>
                  <a:lnTo>
                    <a:pt x="189045" y="322719"/>
                  </a:lnTo>
                  <a:lnTo>
                    <a:pt x="230882" y="348343"/>
                  </a:lnTo>
                  <a:lnTo>
                    <a:pt x="268683" y="366862"/>
                  </a:lnTo>
                  <a:lnTo>
                    <a:pt x="299938" y="379267"/>
                  </a:lnTo>
                  <a:lnTo>
                    <a:pt x="322136" y="386553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6012" y="7394925"/>
              <a:ext cx="235500" cy="23550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2085978" y="6900641"/>
              <a:ext cx="644525" cy="580390"/>
            </a:xfrm>
            <a:custGeom>
              <a:avLst/>
              <a:gdLst/>
              <a:ahLst/>
              <a:cxnLst/>
              <a:rect l="l" t="t" r="r" b="b"/>
              <a:pathLst>
                <a:path w="644525" h="580390">
                  <a:moveTo>
                    <a:pt x="0" y="0"/>
                  </a:moveTo>
                  <a:lnTo>
                    <a:pt x="62578" y="16098"/>
                  </a:lnTo>
                  <a:lnTo>
                    <a:pt x="101008" y="28488"/>
                  </a:lnTo>
                  <a:lnTo>
                    <a:pt x="143246" y="44400"/>
                  </a:lnTo>
                  <a:lnTo>
                    <a:pt x="188578" y="64305"/>
                  </a:lnTo>
                  <a:lnTo>
                    <a:pt x="236289" y="88673"/>
                  </a:lnTo>
                  <a:lnTo>
                    <a:pt x="285665" y="117976"/>
                  </a:lnTo>
                  <a:lnTo>
                    <a:pt x="335991" y="152685"/>
                  </a:lnTo>
                  <a:lnTo>
                    <a:pt x="386553" y="193271"/>
                  </a:lnTo>
                  <a:lnTo>
                    <a:pt x="438239" y="241859"/>
                  </a:lnTo>
                  <a:lnTo>
                    <a:pt x="483064" y="291263"/>
                  </a:lnTo>
                  <a:lnTo>
                    <a:pt x="521499" y="340529"/>
                  </a:lnTo>
                  <a:lnTo>
                    <a:pt x="554015" y="388703"/>
                  </a:lnTo>
                  <a:lnTo>
                    <a:pt x="581081" y="434832"/>
                  </a:lnTo>
                  <a:lnTo>
                    <a:pt x="603167" y="477962"/>
                  </a:lnTo>
                  <a:lnTo>
                    <a:pt x="620744" y="517140"/>
                  </a:lnTo>
                  <a:lnTo>
                    <a:pt x="634283" y="551412"/>
                  </a:lnTo>
                  <a:lnTo>
                    <a:pt x="644252" y="579825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516200" y="6975122"/>
              <a:ext cx="322580" cy="257810"/>
            </a:xfrm>
            <a:custGeom>
              <a:avLst/>
              <a:gdLst/>
              <a:ahLst/>
              <a:cxnLst/>
              <a:rect l="l" t="t" r="r" b="b"/>
              <a:pathLst>
                <a:path w="322579" h="257809">
                  <a:moveTo>
                    <a:pt x="322136" y="0"/>
                  </a:moveTo>
                  <a:lnTo>
                    <a:pt x="287118" y="18968"/>
                  </a:lnTo>
                  <a:lnTo>
                    <a:pt x="249834" y="41109"/>
                  </a:lnTo>
                  <a:lnTo>
                    <a:pt x="210731" y="66651"/>
                  </a:lnTo>
                  <a:lnTo>
                    <a:pt x="170256" y="95823"/>
                  </a:lnTo>
                  <a:lnTo>
                    <a:pt x="128854" y="128854"/>
                  </a:lnTo>
                  <a:lnTo>
                    <a:pt x="91141" y="162103"/>
                  </a:lnTo>
                  <a:lnTo>
                    <a:pt x="57182" y="194965"/>
                  </a:lnTo>
                  <a:lnTo>
                    <a:pt x="26846" y="226982"/>
                  </a:lnTo>
                  <a:lnTo>
                    <a:pt x="0" y="25769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266255" y="8013039"/>
              <a:ext cx="920115" cy="244475"/>
            </a:xfrm>
            <a:custGeom>
              <a:avLst/>
              <a:gdLst/>
              <a:ahLst/>
              <a:cxnLst/>
              <a:rect l="l" t="t" r="r" b="b"/>
              <a:pathLst>
                <a:path w="920115" h="244475">
                  <a:moveTo>
                    <a:pt x="920045" y="0"/>
                  </a:moveTo>
                  <a:lnTo>
                    <a:pt x="884582" y="22168"/>
                  </a:lnTo>
                  <a:lnTo>
                    <a:pt x="845862" y="44884"/>
                  </a:lnTo>
                  <a:lnTo>
                    <a:pt x="803907" y="67829"/>
                  </a:lnTo>
                  <a:lnTo>
                    <a:pt x="758739" y="90681"/>
                  </a:lnTo>
                  <a:lnTo>
                    <a:pt x="710381" y="113123"/>
                  </a:lnTo>
                  <a:lnTo>
                    <a:pt x="658854" y="134835"/>
                  </a:lnTo>
                  <a:lnTo>
                    <a:pt x="604180" y="155497"/>
                  </a:lnTo>
                  <a:lnTo>
                    <a:pt x="546381" y="174790"/>
                  </a:lnTo>
                  <a:lnTo>
                    <a:pt x="486361" y="192161"/>
                  </a:lnTo>
                  <a:lnTo>
                    <a:pt x="427886" y="206562"/>
                  </a:lnTo>
                  <a:lnTo>
                    <a:pt x="371132" y="218228"/>
                  </a:lnTo>
                  <a:lnTo>
                    <a:pt x="316274" y="227396"/>
                  </a:lnTo>
                  <a:lnTo>
                    <a:pt x="263485" y="234304"/>
                  </a:lnTo>
                  <a:lnTo>
                    <a:pt x="212941" y="239189"/>
                  </a:lnTo>
                  <a:lnTo>
                    <a:pt x="164816" y="242287"/>
                  </a:lnTo>
                  <a:lnTo>
                    <a:pt x="119284" y="243835"/>
                  </a:lnTo>
                  <a:lnTo>
                    <a:pt x="76522" y="244071"/>
                  </a:lnTo>
                  <a:lnTo>
                    <a:pt x="36702" y="243231"/>
                  </a:lnTo>
                  <a:lnTo>
                    <a:pt x="0" y="241552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2487972" y="8228433"/>
              <a:ext cx="1087755" cy="300355"/>
            </a:xfrm>
            <a:custGeom>
              <a:avLst/>
              <a:gdLst/>
              <a:ahLst/>
              <a:cxnLst/>
              <a:rect l="l" t="t" r="r" b="b"/>
              <a:pathLst>
                <a:path w="1087755" h="300354">
                  <a:moveTo>
                    <a:pt x="0" y="289949"/>
                  </a:moveTo>
                  <a:lnTo>
                    <a:pt x="35077" y="293551"/>
                  </a:lnTo>
                  <a:lnTo>
                    <a:pt x="73748" y="296588"/>
                  </a:lnTo>
                  <a:lnTo>
                    <a:pt x="115823" y="298787"/>
                  </a:lnTo>
                  <a:lnTo>
                    <a:pt x="161110" y="299872"/>
                  </a:lnTo>
                  <a:lnTo>
                    <a:pt x="209420" y="299570"/>
                  </a:lnTo>
                  <a:lnTo>
                    <a:pt x="260560" y="297607"/>
                  </a:lnTo>
                  <a:lnTo>
                    <a:pt x="314340" y="293708"/>
                  </a:lnTo>
                  <a:lnTo>
                    <a:pt x="370569" y="287599"/>
                  </a:lnTo>
                  <a:lnTo>
                    <a:pt x="429056" y="279007"/>
                  </a:lnTo>
                  <a:lnTo>
                    <a:pt x="489611" y="267656"/>
                  </a:lnTo>
                  <a:lnTo>
                    <a:pt x="552042" y="253273"/>
                  </a:lnTo>
                  <a:lnTo>
                    <a:pt x="616159" y="235584"/>
                  </a:lnTo>
                  <a:lnTo>
                    <a:pt x="678567" y="215424"/>
                  </a:lnTo>
                  <a:lnTo>
                    <a:pt x="737629" y="193561"/>
                  </a:lnTo>
                  <a:lnTo>
                    <a:pt x="793324" y="170351"/>
                  </a:lnTo>
                  <a:lnTo>
                    <a:pt x="845634" y="146149"/>
                  </a:lnTo>
                  <a:lnTo>
                    <a:pt x="894539" y="121310"/>
                  </a:lnTo>
                  <a:lnTo>
                    <a:pt x="940021" y="96189"/>
                  </a:lnTo>
                  <a:lnTo>
                    <a:pt x="982060" y="71143"/>
                  </a:lnTo>
                  <a:lnTo>
                    <a:pt x="1020636" y="46525"/>
                  </a:lnTo>
                  <a:lnTo>
                    <a:pt x="1055732" y="22692"/>
                  </a:lnTo>
                  <a:lnTo>
                    <a:pt x="1087328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136662" y="6578933"/>
              <a:ext cx="545465" cy="598805"/>
            </a:xfrm>
            <a:custGeom>
              <a:avLst/>
              <a:gdLst/>
              <a:ahLst/>
              <a:cxnLst/>
              <a:rect l="l" t="t" r="r" b="b"/>
              <a:pathLst>
                <a:path w="545465" h="598804">
                  <a:moveTo>
                    <a:pt x="544877" y="9452"/>
                  </a:moveTo>
                  <a:lnTo>
                    <a:pt x="496621" y="2131"/>
                  </a:lnTo>
                  <a:lnTo>
                    <a:pt x="448395" y="0"/>
                  </a:lnTo>
                  <a:lnTo>
                    <a:pt x="400585" y="2929"/>
                  </a:lnTo>
                  <a:lnTo>
                    <a:pt x="353578" y="10793"/>
                  </a:lnTo>
                  <a:lnTo>
                    <a:pt x="307757" y="23463"/>
                  </a:lnTo>
                  <a:lnTo>
                    <a:pt x="263509" y="40811"/>
                  </a:lnTo>
                  <a:lnTo>
                    <a:pt x="221220" y="62710"/>
                  </a:lnTo>
                  <a:lnTo>
                    <a:pt x="181275" y="89031"/>
                  </a:lnTo>
                  <a:lnTo>
                    <a:pt x="144059" y="119648"/>
                  </a:lnTo>
                  <a:lnTo>
                    <a:pt x="109958" y="154431"/>
                  </a:lnTo>
                  <a:lnTo>
                    <a:pt x="66298" y="213171"/>
                  </a:lnTo>
                  <a:lnTo>
                    <a:pt x="35360" y="273204"/>
                  </a:lnTo>
                  <a:lnTo>
                    <a:pt x="15255" y="332851"/>
                  </a:lnTo>
                  <a:lnTo>
                    <a:pt x="4098" y="390431"/>
                  </a:lnTo>
                  <a:lnTo>
                    <a:pt x="0" y="444264"/>
                  </a:lnTo>
                  <a:lnTo>
                    <a:pt x="1073" y="492670"/>
                  </a:lnTo>
                  <a:lnTo>
                    <a:pt x="5432" y="533969"/>
                  </a:lnTo>
                  <a:lnTo>
                    <a:pt x="11188" y="566480"/>
                  </a:lnTo>
                  <a:lnTo>
                    <a:pt x="16454" y="588523"/>
                  </a:lnTo>
                  <a:lnTo>
                    <a:pt x="19343" y="59841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385012" y="7458246"/>
              <a:ext cx="335280" cy="489584"/>
            </a:xfrm>
            <a:custGeom>
              <a:avLst/>
              <a:gdLst/>
              <a:ahLst/>
              <a:cxnLst/>
              <a:rect l="l" t="t" r="r" b="b"/>
              <a:pathLst>
                <a:path w="335280" h="489584">
                  <a:moveTo>
                    <a:pt x="0" y="0"/>
                  </a:moveTo>
                  <a:lnTo>
                    <a:pt x="61451" y="35092"/>
                  </a:lnTo>
                  <a:lnTo>
                    <a:pt x="98631" y="61278"/>
                  </a:lnTo>
                  <a:lnTo>
                    <a:pt x="138057" y="93982"/>
                  </a:lnTo>
                  <a:lnTo>
                    <a:pt x="178184" y="133772"/>
                  </a:lnTo>
                  <a:lnTo>
                    <a:pt x="217469" y="181219"/>
                  </a:lnTo>
                  <a:lnTo>
                    <a:pt x="252993" y="234627"/>
                  </a:lnTo>
                  <a:lnTo>
                    <a:pt x="280563" y="287035"/>
                  </a:lnTo>
                  <a:lnTo>
                    <a:pt x="301213" y="337162"/>
                  </a:lnTo>
                  <a:lnTo>
                    <a:pt x="315975" y="383731"/>
                  </a:lnTo>
                  <a:lnTo>
                    <a:pt x="325882" y="425462"/>
                  </a:lnTo>
                  <a:lnTo>
                    <a:pt x="331969" y="461076"/>
                  </a:lnTo>
                  <a:lnTo>
                    <a:pt x="335267" y="489294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4278097" y="5944326"/>
            <a:ext cx="3607435" cy="2818765"/>
            <a:chOff x="14278097" y="5944326"/>
            <a:chExt cx="3607435" cy="2818765"/>
          </a:xfrm>
        </p:grpSpPr>
        <p:sp>
          <p:nvSpPr>
            <p:cNvPr id="75" name="object 75"/>
            <p:cNvSpPr/>
            <p:nvPr/>
          </p:nvSpPr>
          <p:spPr>
            <a:xfrm>
              <a:off x="14288976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915095" y="0"/>
                  </a:moveTo>
                  <a:lnTo>
                    <a:pt x="866546" y="1349"/>
                  </a:lnTo>
                  <a:lnTo>
                    <a:pt x="821619" y="6372"/>
                  </a:lnTo>
                  <a:lnTo>
                    <a:pt x="775861" y="15617"/>
                  </a:lnTo>
                  <a:lnTo>
                    <a:pt x="729160" y="28509"/>
                  </a:lnTo>
                  <a:lnTo>
                    <a:pt x="681793" y="44769"/>
                  </a:lnTo>
                  <a:lnTo>
                    <a:pt x="634039" y="64114"/>
                  </a:lnTo>
                  <a:lnTo>
                    <a:pt x="586177" y="86261"/>
                  </a:lnTo>
                  <a:lnTo>
                    <a:pt x="538484" y="110930"/>
                  </a:lnTo>
                  <a:lnTo>
                    <a:pt x="491239" y="137838"/>
                  </a:lnTo>
                  <a:lnTo>
                    <a:pt x="444719" y="166704"/>
                  </a:lnTo>
                  <a:lnTo>
                    <a:pt x="399205" y="197244"/>
                  </a:lnTo>
                  <a:lnTo>
                    <a:pt x="354973" y="229178"/>
                  </a:lnTo>
                  <a:lnTo>
                    <a:pt x="312302" y="262224"/>
                  </a:lnTo>
                  <a:lnTo>
                    <a:pt x="271471" y="296099"/>
                  </a:lnTo>
                  <a:lnTo>
                    <a:pt x="232757" y="330522"/>
                  </a:lnTo>
                  <a:lnTo>
                    <a:pt x="196439" y="365211"/>
                  </a:lnTo>
                  <a:lnTo>
                    <a:pt x="162796" y="399884"/>
                  </a:lnTo>
                  <a:lnTo>
                    <a:pt x="132105" y="434258"/>
                  </a:lnTo>
                  <a:lnTo>
                    <a:pt x="104645" y="468053"/>
                  </a:lnTo>
                  <a:lnTo>
                    <a:pt x="80695" y="500986"/>
                  </a:lnTo>
                  <a:lnTo>
                    <a:pt x="38550" y="574411"/>
                  </a:lnTo>
                  <a:lnTo>
                    <a:pt x="21767" y="615127"/>
                  </a:lnTo>
                  <a:lnTo>
                    <a:pt x="9921" y="655355"/>
                  </a:lnTo>
                  <a:lnTo>
                    <a:pt x="2753" y="695527"/>
                  </a:lnTo>
                  <a:lnTo>
                    <a:pt x="0" y="736074"/>
                  </a:lnTo>
                  <a:lnTo>
                    <a:pt x="1401" y="777427"/>
                  </a:lnTo>
                  <a:lnTo>
                    <a:pt x="6697" y="820019"/>
                  </a:lnTo>
                  <a:lnTo>
                    <a:pt x="15626" y="864280"/>
                  </a:lnTo>
                  <a:lnTo>
                    <a:pt x="27927" y="910642"/>
                  </a:lnTo>
                  <a:lnTo>
                    <a:pt x="43340" y="959537"/>
                  </a:lnTo>
                  <a:lnTo>
                    <a:pt x="61603" y="1011396"/>
                  </a:lnTo>
                  <a:lnTo>
                    <a:pt x="82456" y="1066650"/>
                  </a:lnTo>
                  <a:lnTo>
                    <a:pt x="105637" y="1125730"/>
                  </a:lnTo>
                  <a:lnTo>
                    <a:pt x="130886" y="1189069"/>
                  </a:lnTo>
                  <a:lnTo>
                    <a:pt x="144235" y="1222996"/>
                  </a:lnTo>
                  <a:lnTo>
                    <a:pt x="158105" y="1259050"/>
                  </a:lnTo>
                  <a:lnTo>
                    <a:pt x="203116" y="1378222"/>
                  </a:lnTo>
                  <a:lnTo>
                    <a:pt x="236242" y="1465097"/>
                  </a:lnTo>
                  <a:lnTo>
                    <a:pt x="253826" y="1510238"/>
                  </a:lnTo>
                  <a:lnTo>
                    <a:pt x="272128" y="1556282"/>
                  </a:lnTo>
                  <a:lnTo>
                    <a:pt x="291176" y="1603052"/>
                  </a:lnTo>
                  <a:lnTo>
                    <a:pt x="311000" y="1650376"/>
                  </a:lnTo>
                  <a:lnTo>
                    <a:pt x="331627" y="1698076"/>
                  </a:lnTo>
                  <a:lnTo>
                    <a:pt x="353085" y="1745980"/>
                  </a:lnTo>
                  <a:lnTo>
                    <a:pt x="375403" y="1793911"/>
                  </a:lnTo>
                  <a:lnTo>
                    <a:pt x="398610" y="1841695"/>
                  </a:lnTo>
                  <a:lnTo>
                    <a:pt x="422733" y="1889156"/>
                  </a:lnTo>
                  <a:lnTo>
                    <a:pt x="447801" y="1936121"/>
                  </a:lnTo>
                  <a:lnTo>
                    <a:pt x="473842" y="1982414"/>
                  </a:lnTo>
                  <a:lnTo>
                    <a:pt x="500885" y="2027859"/>
                  </a:lnTo>
                  <a:lnTo>
                    <a:pt x="528958" y="2072283"/>
                  </a:lnTo>
                  <a:lnTo>
                    <a:pt x="558089" y="2115510"/>
                  </a:lnTo>
                  <a:lnTo>
                    <a:pt x="588306" y="2157365"/>
                  </a:lnTo>
                  <a:lnTo>
                    <a:pt x="619639" y="2197673"/>
                  </a:lnTo>
                  <a:lnTo>
                    <a:pt x="652115" y="2236260"/>
                  </a:lnTo>
                  <a:lnTo>
                    <a:pt x="685762" y="2272950"/>
                  </a:lnTo>
                  <a:lnTo>
                    <a:pt x="720610" y="2307569"/>
                  </a:lnTo>
                  <a:lnTo>
                    <a:pt x="756685" y="2339941"/>
                  </a:lnTo>
                  <a:lnTo>
                    <a:pt x="794017" y="2369892"/>
                  </a:lnTo>
                  <a:lnTo>
                    <a:pt x="829241" y="2395514"/>
                  </a:lnTo>
                  <a:lnTo>
                    <a:pt x="866249" y="2420552"/>
                  </a:lnTo>
                  <a:lnTo>
                    <a:pt x="904941" y="2444983"/>
                  </a:lnTo>
                  <a:lnTo>
                    <a:pt x="945214" y="2468787"/>
                  </a:lnTo>
                  <a:lnTo>
                    <a:pt x="986966" y="2491941"/>
                  </a:lnTo>
                  <a:lnTo>
                    <a:pt x="1030094" y="2514424"/>
                  </a:lnTo>
                  <a:lnTo>
                    <a:pt x="1074498" y="2536214"/>
                  </a:lnTo>
                  <a:lnTo>
                    <a:pt x="1120075" y="2557290"/>
                  </a:lnTo>
                  <a:lnTo>
                    <a:pt x="1166722" y="2577631"/>
                  </a:lnTo>
                  <a:lnTo>
                    <a:pt x="1214338" y="2597214"/>
                  </a:lnTo>
                  <a:lnTo>
                    <a:pt x="1262820" y="2616018"/>
                  </a:lnTo>
                  <a:lnTo>
                    <a:pt x="1312067" y="2634022"/>
                  </a:lnTo>
                  <a:lnTo>
                    <a:pt x="1361976" y="2651203"/>
                  </a:lnTo>
                  <a:lnTo>
                    <a:pt x="1412445" y="2667541"/>
                  </a:lnTo>
                  <a:lnTo>
                    <a:pt x="1463373" y="2683014"/>
                  </a:lnTo>
                  <a:lnTo>
                    <a:pt x="1514657" y="2697600"/>
                  </a:lnTo>
                  <a:lnTo>
                    <a:pt x="1566194" y="2711277"/>
                  </a:lnTo>
                  <a:lnTo>
                    <a:pt x="1617884" y="2724024"/>
                  </a:lnTo>
                  <a:lnTo>
                    <a:pt x="1669624" y="2735820"/>
                  </a:lnTo>
                  <a:lnTo>
                    <a:pt x="1721311" y="2746642"/>
                  </a:lnTo>
                  <a:lnTo>
                    <a:pt x="1772844" y="2756470"/>
                  </a:lnTo>
                  <a:lnTo>
                    <a:pt x="1824121" y="2765281"/>
                  </a:lnTo>
                  <a:lnTo>
                    <a:pt x="1875039" y="2773054"/>
                  </a:lnTo>
                  <a:lnTo>
                    <a:pt x="1925497" y="2779768"/>
                  </a:lnTo>
                  <a:lnTo>
                    <a:pt x="1975392" y="2785400"/>
                  </a:lnTo>
                  <a:lnTo>
                    <a:pt x="2024622" y="2789930"/>
                  </a:lnTo>
                  <a:lnTo>
                    <a:pt x="2073085" y="2793335"/>
                  </a:lnTo>
                  <a:lnTo>
                    <a:pt x="2120680" y="2795595"/>
                  </a:lnTo>
                  <a:lnTo>
                    <a:pt x="2167304" y="2796687"/>
                  </a:lnTo>
                  <a:lnTo>
                    <a:pt x="2212854" y="2796590"/>
                  </a:lnTo>
                  <a:lnTo>
                    <a:pt x="2257229" y="2795282"/>
                  </a:lnTo>
                  <a:lnTo>
                    <a:pt x="2306273" y="2792266"/>
                  </a:lnTo>
                  <a:lnTo>
                    <a:pt x="2356407" y="2787508"/>
                  </a:lnTo>
                  <a:lnTo>
                    <a:pt x="2407470" y="2781068"/>
                  </a:lnTo>
                  <a:lnTo>
                    <a:pt x="2459297" y="2773007"/>
                  </a:lnTo>
                  <a:lnTo>
                    <a:pt x="2511724" y="2763385"/>
                  </a:lnTo>
                  <a:lnTo>
                    <a:pt x="2564589" y="2752264"/>
                  </a:lnTo>
                  <a:lnTo>
                    <a:pt x="2617726" y="2739704"/>
                  </a:lnTo>
                  <a:lnTo>
                    <a:pt x="2670973" y="2725765"/>
                  </a:lnTo>
                  <a:lnTo>
                    <a:pt x="2724165" y="2710508"/>
                  </a:lnTo>
                  <a:lnTo>
                    <a:pt x="2777139" y="2693994"/>
                  </a:lnTo>
                  <a:lnTo>
                    <a:pt x="2829732" y="2676284"/>
                  </a:lnTo>
                  <a:lnTo>
                    <a:pt x="2881779" y="2657437"/>
                  </a:lnTo>
                  <a:lnTo>
                    <a:pt x="2933118" y="2637515"/>
                  </a:lnTo>
                  <a:lnTo>
                    <a:pt x="2983583" y="2616578"/>
                  </a:lnTo>
                  <a:lnTo>
                    <a:pt x="3033012" y="2594687"/>
                  </a:lnTo>
                  <a:lnTo>
                    <a:pt x="3081241" y="2571903"/>
                  </a:lnTo>
                  <a:lnTo>
                    <a:pt x="3128105" y="2548285"/>
                  </a:lnTo>
                  <a:lnTo>
                    <a:pt x="3173443" y="2523896"/>
                  </a:lnTo>
                  <a:lnTo>
                    <a:pt x="3217089" y="2498794"/>
                  </a:lnTo>
                  <a:lnTo>
                    <a:pt x="3258880" y="2473042"/>
                  </a:lnTo>
                  <a:lnTo>
                    <a:pt x="3298652" y="2446699"/>
                  </a:lnTo>
                  <a:lnTo>
                    <a:pt x="3336242" y="2419826"/>
                  </a:lnTo>
                  <a:lnTo>
                    <a:pt x="3371485" y="2392484"/>
                  </a:lnTo>
                  <a:lnTo>
                    <a:pt x="3404219" y="2364734"/>
                  </a:lnTo>
                  <a:lnTo>
                    <a:pt x="3434280" y="2336636"/>
                  </a:lnTo>
                  <a:lnTo>
                    <a:pt x="3461503" y="2308250"/>
                  </a:lnTo>
                  <a:lnTo>
                    <a:pt x="3506783" y="2250859"/>
                  </a:lnTo>
                  <a:lnTo>
                    <a:pt x="3527659" y="2215780"/>
                  </a:lnTo>
                  <a:lnTo>
                    <a:pt x="3545072" y="2178007"/>
                  </a:lnTo>
                  <a:lnTo>
                    <a:pt x="3559166" y="2137795"/>
                  </a:lnTo>
                  <a:lnTo>
                    <a:pt x="3570087" y="2095396"/>
                  </a:lnTo>
                  <a:lnTo>
                    <a:pt x="3577977" y="2051067"/>
                  </a:lnTo>
                  <a:lnTo>
                    <a:pt x="3582983" y="2005061"/>
                  </a:lnTo>
                  <a:lnTo>
                    <a:pt x="3585249" y="1957632"/>
                  </a:lnTo>
                  <a:lnTo>
                    <a:pt x="3584920" y="1909036"/>
                  </a:lnTo>
                  <a:lnTo>
                    <a:pt x="3582141" y="1859526"/>
                  </a:lnTo>
                  <a:lnTo>
                    <a:pt x="3577055" y="1809356"/>
                  </a:lnTo>
                  <a:lnTo>
                    <a:pt x="3569809" y="1758781"/>
                  </a:lnTo>
                  <a:lnTo>
                    <a:pt x="3560546" y="1708056"/>
                  </a:lnTo>
                  <a:lnTo>
                    <a:pt x="3549411" y="1657435"/>
                  </a:lnTo>
                  <a:lnTo>
                    <a:pt x="3536550" y="1607171"/>
                  </a:lnTo>
                  <a:lnTo>
                    <a:pt x="3522106" y="1557520"/>
                  </a:lnTo>
                  <a:lnTo>
                    <a:pt x="3506225" y="1508736"/>
                  </a:lnTo>
                  <a:lnTo>
                    <a:pt x="3489050" y="1461073"/>
                  </a:lnTo>
                  <a:lnTo>
                    <a:pt x="3470728" y="1414786"/>
                  </a:lnTo>
                  <a:lnTo>
                    <a:pt x="3451403" y="1370128"/>
                  </a:lnTo>
                  <a:lnTo>
                    <a:pt x="3431218" y="1327355"/>
                  </a:lnTo>
                  <a:lnTo>
                    <a:pt x="3410320" y="1286720"/>
                  </a:lnTo>
                  <a:lnTo>
                    <a:pt x="3388852" y="1248478"/>
                  </a:lnTo>
                  <a:lnTo>
                    <a:pt x="3366960" y="1212883"/>
                  </a:lnTo>
                  <a:lnTo>
                    <a:pt x="3344788" y="1180190"/>
                  </a:lnTo>
                  <a:lnTo>
                    <a:pt x="3317430" y="1146093"/>
                  </a:lnTo>
                  <a:lnTo>
                    <a:pt x="3286457" y="1114864"/>
                  </a:lnTo>
                  <a:lnTo>
                    <a:pt x="3252191" y="1086268"/>
                  </a:lnTo>
                  <a:lnTo>
                    <a:pt x="3214952" y="1060072"/>
                  </a:lnTo>
                  <a:lnTo>
                    <a:pt x="3175062" y="1036041"/>
                  </a:lnTo>
                  <a:lnTo>
                    <a:pt x="3132842" y="1013943"/>
                  </a:lnTo>
                  <a:lnTo>
                    <a:pt x="3088612" y="993543"/>
                  </a:lnTo>
                  <a:lnTo>
                    <a:pt x="3042694" y="974607"/>
                  </a:lnTo>
                  <a:lnTo>
                    <a:pt x="2995408" y="956902"/>
                  </a:lnTo>
                  <a:lnTo>
                    <a:pt x="2947076" y="940194"/>
                  </a:lnTo>
                  <a:lnTo>
                    <a:pt x="2898018" y="924248"/>
                  </a:lnTo>
                  <a:lnTo>
                    <a:pt x="2848556" y="908831"/>
                  </a:lnTo>
                  <a:lnTo>
                    <a:pt x="2749702" y="878650"/>
                  </a:lnTo>
                  <a:lnTo>
                    <a:pt x="2700952" y="863417"/>
                  </a:lnTo>
                  <a:lnTo>
                    <a:pt x="2653082" y="847778"/>
                  </a:lnTo>
                  <a:lnTo>
                    <a:pt x="2606412" y="831498"/>
                  </a:lnTo>
                  <a:lnTo>
                    <a:pt x="2561263" y="814345"/>
                  </a:lnTo>
                  <a:lnTo>
                    <a:pt x="2517957" y="796084"/>
                  </a:lnTo>
                  <a:lnTo>
                    <a:pt x="2476814" y="776481"/>
                  </a:lnTo>
                  <a:lnTo>
                    <a:pt x="2438156" y="755303"/>
                  </a:lnTo>
                  <a:lnTo>
                    <a:pt x="2389536" y="725427"/>
                  </a:lnTo>
                  <a:lnTo>
                    <a:pt x="2341643" y="693878"/>
                  </a:lnTo>
                  <a:lnTo>
                    <a:pt x="2294533" y="660973"/>
                  </a:lnTo>
                  <a:lnTo>
                    <a:pt x="2248259" y="627030"/>
                  </a:lnTo>
                  <a:lnTo>
                    <a:pt x="2202875" y="592366"/>
                  </a:lnTo>
                  <a:lnTo>
                    <a:pt x="2158436" y="557298"/>
                  </a:lnTo>
                  <a:lnTo>
                    <a:pt x="2114994" y="522145"/>
                  </a:lnTo>
                  <a:lnTo>
                    <a:pt x="2072604" y="487224"/>
                  </a:lnTo>
                  <a:lnTo>
                    <a:pt x="1952288" y="387028"/>
                  </a:lnTo>
                  <a:lnTo>
                    <a:pt x="1914646" y="356211"/>
                  </a:lnTo>
                  <a:lnTo>
                    <a:pt x="1878327" y="327213"/>
                  </a:lnTo>
                  <a:lnTo>
                    <a:pt x="1843384" y="300352"/>
                  </a:lnTo>
                  <a:lnTo>
                    <a:pt x="1809870" y="275946"/>
                  </a:lnTo>
                  <a:lnTo>
                    <a:pt x="1777841" y="254313"/>
                  </a:lnTo>
                  <a:lnTo>
                    <a:pt x="1733170" y="227795"/>
                  </a:lnTo>
                  <a:lnTo>
                    <a:pt x="1665376" y="195117"/>
                  </a:lnTo>
                  <a:lnTo>
                    <a:pt x="1624192" y="177235"/>
                  </a:lnTo>
                  <a:lnTo>
                    <a:pt x="1578886" y="158733"/>
                  </a:lnTo>
                  <a:lnTo>
                    <a:pt x="1530013" y="139918"/>
                  </a:lnTo>
                  <a:lnTo>
                    <a:pt x="1478124" y="121096"/>
                  </a:lnTo>
                  <a:lnTo>
                    <a:pt x="1423774" y="102575"/>
                  </a:lnTo>
                  <a:lnTo>
                    <a:pt x="1367514" y="84661"/>
                  </a:lnTo>
                  <a:lnTo>
                    <a:pt x="1309899" y="67660"/>
                  </a:lnTo>
                  <a:lnTo>
                    <a:pt x="1251482" y="51880"/>
                  </a:lnTo>
                  <a:lnTo>
                    <a:pt x="1192815" y="37626"/>
                  </a:lnTo>
                  <a:lnTo>
                    <a:pt x="1134451" y="25207"/>
                  </a:lnTo>
                  <a:lnTo>
                    <a:pt x="1076945" y="14927"/>
                  </a:lnTo>
                  <a:lnTo>
                    <a:pt x="1020848" y="7095"/>
                  </a:lnTo>
                  <a:lnTo>
                    <a:pt x="966713" y="2017"/>
                  </a:lnTo>
                  <a:lnTo>
                    <a:pt x="91509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288976" y="5955205"/>
              <a:ext cx="3585845" cy="2797175"/>
            </a:xfrm>
            <a:custGeom>
              <a:avLst/>
              <a:gdLst/>
              <a:ahLst/>
              <a:cxnLst/>
              <a:rect l="l" t="t" r="r" b="b"/>
              <a:pathLst>
                <a:path w="3585844" h="2797175">
                  <a:moveTo>
                    <a:pt x="60532" y="532775"/>
                  </a:moveTo>
                  <a:lnTo>
                    <a:pt x="104645" y="468053"/>
                  </a:lnTo>
                  <a:lnTo>
                    <a:pt x="132105" y="434258"/>
                  </a:lnTo>
                  <a:lnTo>
                    <a:pt x="162796" y="399884"/>
                  </a:lnTo>
                  <a:lnTo>
                    <a:pt x="196439" y="365211"/>
                  </a:lnTo>
                  <a:lnTo>
                    <a:pt x="232757" y="330522"/>
                  </a:lnTo>
                  <a:lnTo>
                    <a:pt x="271471" y="296099"/>
                  </a:lnTo>
                  <a:lnTo>
                    <a:pt x="312302" y="262224"/>
                  </a:lnTo>
                  <a:lnTo>
                    <a:pt x="354973" y="229178"/>
                  </a:lnTo>
                  <a:lnTo>
                    <a:pt x="399205" y="197244"/>
                  </a:lnTo>
                  <a:lnTo>
                    <a:pt x="444719" y="166704"/>
                  </a:lnTo>
                  <a:lnTo>
                    <a:pt x="491239" y="137838"/>
                  </a:lnTo>
                  <a:lnTo>
                    <a:pt x="538484" y="110930"/>
                  </a:lnTo>
                  <a:lnTo>
                    <a:pt x="586177" y="86261"/>
                  </a:lnTo>
                  <a:lnTo>
                    <a:pt x="634039" y="64114"/>
                  </a:lnTo>
                  <a:lnTo>
                    <a:pt x="681793" y="44769"/>
                  </a:lnTo>
                  <a:lnTo>
                    <a:pt x="729160" y="28509"/>
                  </a:lnTo>
                  <a:lnTo>
                    <a:pt x="775861" y="15617"/>
                  </a:lnTo>
                  <a:lnTo>
                    <a:pt x="821619" y="6372"/>
                  </a:lnTo>
                  <a:lnTo>
                    <a:pt x="866546" y="1349"/>
                  </a:lnTo>
                  <a:lnTo>
                    <a:pt x="915095" y="0"/>
                  </a:lnTo>
                  <a:lnTo>
                    <a:pt x="966713" y="2017"/>
                  </a:lnTo>
                  <a:lnTo>
                    <a:pt x="1020848" y="7095"/>
                  </a:lnTo>
                  <a:lnTo>
                    <a:pt x="1076945" y="14927"/>
                  </a:lnTo>
                  <a:lnTo>
                    <a:pt x="1134451" y="25207"/>
                  </a:lnTo>
                  <a:lnTo>
                    <a:pt x="1192815" y="37626"/>
                  </a:lnTo>
                  <a:lnTo>
                    <a:pt x="1251482" y="51880"/>
                  </a:lnTo>
                  <a:lnTo>
                    <a:pt x="1309899" y="67660"/>
                  </a:lnTo>
                  <a:lnTo>
                    <a:pt x="1367514" y="84661"/>
                  </a:lnTo>
                  <a:lnTo>
                    <a:pt x="1423774" y="102575"/>
                  </a:lnTo>
                  <a:lnTo>
                    <a:pt x="1478124" y="121096"/>
                  </a:lnTo>
                  <a:lnTo>
                    <a:pt x="1530013" y="139918"/>
                  </a:lnTo>
                  <a:lnTo>
                    <a:pt x="1578886" y="158733"/>
                  </a:lnTo>
                  <a:lnTo>
                    <a:pt x="1624192" y="177235"/>
                  </a:lnTo>
                  <a:lnTo>
                    <a:pt x="1665376" y="195117"/>
                  </a:lnTo>
                  <a:lnTo>
                    <a:pt x="1701887" y="212072"/>
                  </a:lnTo>
                  <a:lnTo>
                    <a:pt x="1758672" y="241977"/>
                  </a:lnTo>
                  <a:lnTo>
                    <a:pt x="1809870" y="275946"/>
                  </a:lnTo>
                  <a:lnTo>
                    <a:pt x="1843384" y="300352"/>
                  </a:lnTo>
                  <a:lnTo>
                    <a:pt x="1878327" y="327213"/>
                  </a:lnTo>
                  <a:lnTo>
                    <a:pt x="1914646" y="356211"/>
                  </a:lnTo>
                  <a:lnTo>
                    <a:pt x="1952288" y="387028"/>
                  </a:lnTo>
                  <a:lnTo>
                    <a:pt x="1991197" y="419348"/>
                  </a:lnTo>
                  <a:lnTo>
                    <a:pt x="2031321" y="452853"/>
                  </a:lnTo>
                  <a:lnTo>
                    <a:pt x="2072604" y="487224"/>
                  </a:lnTo>
                  <a:lnTo>
                    <a:pt x="2114994" y="522145"/>
                  </a:lnTo>
                  <a:lnTo>
                    <a:pt x="2158436" y="557298"/>
                  </a:lnTo>
                  <a:lnTo>
                    <a:pt x="2202875" y="592366"/>
                  </a:lnTo>
                  <a:lnTo>
                    <a:pt x="2248259" y="627030"/>
                  </a:lnTo>
                  <a:lnTo>
                    <a:pt x="2294533" y="660973"/>
                  </a:lnTo>
                  <a:lnTo>
                    <a:pt x="2341643" y="693878"/>
                  </a:lnTo>
                  <a:lnTo>
                    <a:pt x="2389536" y="725427"/>
                  </a:lnTo>
                  <a:lnTo>
                    <a:pt x="2438156" y="755303"/>
                  </a:lnTo>
                  <a:lnTo>
                    <a:pt x="2476814" y="776481"/>
                  </a:lnTo>
                  <a:lnTo>
                    <a:pt x="2517957" y="796084"/>
                  </a:lnTo>
                  <a:lnTo>
                    <a:pt x="2561263" y="814345"/>
                  </a:lnTo>
                  <a:lnTo>
                    <a:pt x="2606412" y="831498"/>
                  </a:lnTo>
                  <a:lnTo>
                    <a:pt x="2653082" y="847778"/>
                  </a:lnTo>
                  <a:lnTo>
                    <a:pt x="2700952" y="863417"/>
                  </a:lnTo>
                  <a:lnTo>
                    <a:pt x="2749702" y="878650"/>
                  </a:lnTo>
                  <a:lnTo>
                    <a:pt x="2799010" y="893710"/>
                  </a:lnTo>
                  <a:lnTo>
                    <a:pt x="2848556" y="908831"/>
                  </a:lnTo>
                  <a:lnTo>
                    <a:pt x="2898018" y="924248"/>
                  </a:lnTo>
                  <a:lnTo>
                    <a:pt x="2947076" y="940194"/>
                  </a:lnTo>
                  <a:lnTo>
                    <a:pt x="2995408" y="956902"/>
                  </a:lnTo>
                  <a:lnTo>
                    <a:pt x="3042694" y="974607"/>
                  </a:lnTo>
                  <a:lnTo>
                    <a:pt x="3088612" y="993543"/>
                  </a:lnTo>
                  <a:lnTo>
                    <a:pt x="3132842" y="1013943"/>
                  </a:lnTo>
                  <a:lnTo>
                    <a:pt x="3175062" y="1036041"/>
                  </a:lnTo>
                  <a:lnTo>
                    <a:pt x="3214952" y="1060072"/>
                  </a:lnTo>
                  <a:lnTo>
                    <a:pt x="3252191" y="1086268"/>
                  </a:lnTo>
                  <a:lnTo>
                    <a:pt x="3286457" y="1114864"/>
                  </a:lnTo>
                  <a:lnTo>
                    <a:pt x="3317430" y="1146093"/>
                  </a:lnTo>
                  <a:lnTo>
                    <a:pt x="3344788" y="1180190"/>
                  </a:lnTo>
                  <a:lnTo>
                    <a:pt x="3366960" y="1212883"/>
                  </a:lnTo>
                  <a:lnTo>
                    <a:pt x="3388852" y="1248478"/>
                  </a:lnTo>
                  <a:lnTo>
                    <a:pt x="3410320" y="1286720"/>
                  </a:lnTo>
                  <a:lnTo>
                    <a:pt x="3431218" y="1327355"/>
                  </a:lnTo>
                  <a:lnTo>
                    <a:pt x="3451403" y="1370128"/>
                  </a:lnTo>
                  <a:lnTo>
                    <a:pt x="3470728" y="1414786"/>
                  </a:lnTo>
                  <a:lnTo>
                    <a:pt x="3489050" y="1461073"/>
                  </a:lnTo>
                  <a:lnTo>
                    <a:pt x="3506225" y="1508736"/>
                  </a:lnTo>
                  <a:lnTo>
                    <a:pt x="3522106" y="1557520"/>
                  </a:lnTo>
                  <a:lnTo>
                    <a:pt x="3536550" y="1607171"/>
                  </a:lnTo>
                  <a:lnTo>
                    <a:pt x="3549411" y="1657435"/>
                  </a:lnTo>
                  <a:lnTo>
                    <a:pt x="3560546" y="1708056"/>
                  </a:lnTo>
                  <a:lnTo>
                    <a:pt x="3569809" y="1758781"/>
                  </a:lnTo>
                  <a:lnTo>
                    <a:pt x="3577055" y="1809356"/>
                  </a:lnTo>
                  <a:lnTo>
                    <a:pt x="3582141" y="1859526"/>
                  </a:lnTo>
                  <a:lnTo>
                    <a:pt x="3584920" y="1909036"/>
                  </a:lnTo>
                  <a:lnTo>
                    <a:pt x="3585249" y="1957632"/>
                  </a:lnTo>
                  <a:lnTo>
                    <a:pt x="3582983" y="2005061"/>
                  </a:lnTo>
                  <a:lnTo>
                    <a:pt x="3577977" y="2051067"/>
                  </a:lnTo>
                  <a:lnTo>
                    <a:pt x="3570087" y="2095396"/>
                  </a:lnTo>
                  <a:lnTo>
                    <a:pt x="3559166" y="2137795"/>
                  </a:lnTo>
                  <a:lnTo>
                    <a:pt x="3545072" y="2178007"/>
                  </a:lnTo>
                  <a:lnTo>
                    <a:pt x="3527659" y="2215780"/>
                  </a:lnTo>
                  <a:lnTo>
                    <a:pt x="3506783" y="2250859"/>
                  </a:lnTo>
                  <a:lnTo>
                    <a:pt x="3461503" y="2308250"/>
                  </a:lnTo>
                  <a:lnTo>
                    <a:pt x="3434280" y="2336636"/>
                  </a:lnTo>
                  <a:lnTo>
                    <a:pt x="3404219" y="2364734"/>
                  </a:lnTo>
                  <a:lnTo>
                    <a:pt x="3371485" y="2392484"/>
                  </a:lnTo>
                  <a:lnTo>
                    <a:pt x="3336242" y="2419826"/>
                  </a:lnTo>
                  <a:lnTo>
                    <a:pt x="3298652" y="2446699"/>
                  </a:lnTo>
                  <a:lnTo>
                    <a:pt x="3258880" y="2473042"/>
                  </a:lnTo>
                  <a:lnTo>
                    <a:pt x="3217089" y="2498794"/>
                  </a:lnTo>
                  <a:lnTo>
                    <a:pt x="3173443" y="2523896"/>
                  </a:lnTo>
                  <a:lnTo>
                    <a:pt x="3128105" y="2548285"/>
                  </a:lnTo>
                  <a:lnTo>
                    <a:pt x="3081241" y="2571903"/>
                  </a:lnTo>
                  <a:lnTo>
                    <a:pt x="3033012" y="2594687"/>
                  </a:lnTo>
                  <a:lnTo>
                    <a:pt x="2983583" y="2616578"/>
                  </a:lnTo>
                  <a:lnTo>
                    <a:pt x="2933118" y="2637515"/>
                  </a:lnTo>
                  <a:lnTo>
                    <a:pt x="2881779" y="2657437"/>
                  </a:lnTo>
                  <a:lnTo>
                    <a:pt x="2829732" y="2676284"/>
                  </a:lnTo>
                  <a:lnTo>
                    <a:pt x="2777139" y="2693994"/>
                  </a:lnTo>
                  <a:lnTo>
                    <a:pt x="2724165" y="2710508"/>
                  </a:lnTo>
                  <a:lnTo>
                    <a:pt x="2670973" y="2725765"/>
                  </a:lnTo>
                  <a:lnTo>
                    <a:pt x="2617726" y="2739704"/>
                  </a:lnTo>
                  <a:lnTo>
                    <a:pt x="2564589" y="2752264"/>
                  </a:lnTo>
                  <a:lnTo>
                    <a:pt x="2511724" y="2763385"/>
                  </a:lnTo>
                  <a:lnTo>
                    <a:pt x="2459297" y="2773007"/>
                  </a:lnTo>
                  <a:lnTo>
                    <a:pt x="2407470" y="2781068"/>
                  </a:lnTo>
                  <a:lnTo>
                    <a:pt x="2356407" y="2787508"/>
                  </a:lnTo>
                  <a:lnTo>
                    <a:pt x="2306273" y="2792266"/>
                  </a:lnTo>
                  <a:lnTo>
                    <a:pt x="2257229" y="2795282"/>
                  </a:lnTo>
                  <a:lnTo>
                    <a:pt x="2212854" y="2796590"/>
                  </a:lnTo>
                  <a:lnTo>
                    <a:pt x="2167304" y="2796687"/>
                  </a:lnTo>
                  <a:lnTo>
                    <a:pt x="2120680" y="2795595"/>
                  </a:lnTo>
                  <a:lnTo>
                    <a:pt x="2073085" y="2793335"/>
                  </a:lnTo>
                  <a:lnTo>
                    <a:pt x="2024622" y="2789930"/>
                  </a:lnTo>
                  <a:lnTo>
                    <a:pt x="1975392" y="2785400"/>
                  </a:lnTo>
                  <a:lnTo>
                    <a:pt x="1925497" y="2779768"/>
                  </a:lnTo>
                  <a:lnTo>
                    <a:pt x="1875039" y="2773054"/>
                  </a:lnTo>
                  <a:lnTo>
                    <a:pt x="1824121" y="2765281"/>
                  </a:lnTo>
                  <a:lnTo>
                    <a:pt x="1772844" y="2756470"/>
                  </a:lnTo>
                  <a:lnTo>
                    <a:pt x="1721311" y="2746642"/>
                  </a:lnTo>
                  <a:lnTo>
                    <a:pt x="1669624" y="2735820"/>
                  </a:lnTo>
                  <a:lnTo>
                    <a:pt x="1617884" y="2724024"/>
                  </a:lnTo>
                  <a:lnTo>
                    <a:pt x="1566194" y="2711277"/>
                  </a:lnTo>
                  <a:lnTo>
                    <a:pt x="1514657" y="2697600"/>
                  </a:lnTo>
                  <a:lnTo>
                    <a:pt x="1463373" y="2683014"/>
                  </a:lnTo>
                  <a:lnTo>
                    <a:pt x="1412445" y="2667541"/>
                  </a:lnTo>
                  <a:lnTo>
                    <a:pt x="1361976" y="2651203"/>
                  </a:lnTo>
                  <a:lnTo>
                    <a:pt x="1312067" y="2634022"/>
                  </a:lnTo>
                  <a:lnTo>
                    <a:pt x="1262820" y="2616018"/>
                  </a:lnTo>
                  <a:lnTo>
                    <a:pt x="1214338" y="2597214"/>
                  </a:lnTo>
                  <a:lnTo>
                    <a:pt x="1166722" y="2577631"/>
                  </a:lnTo>
                  <a:lnTo>
                    <a:pt x="1120075" y="2557290"/>
                  </a:lnTo>
                  <a:lnTo>
                    <a:pt x="1074498" y="2536214"/>
                  </a:lnTo>
                  <a:lnTo>
                    <a:pt x="1030094" y="2514424"/>
                  </a:lnTo>
                  <a:lnTo>
                    <a:pt x="986966" y="2491941"/>
                  </a:lnTo>
                  <a:lnTo>
                    <a:pt x="945214" y="2468787"/>
                  </a:lnTo>
                  <a:lnTo>
                    <a:pt x="904941" y="2444983"/>
                  </a:lnTo>
                  <a:lnTo>
                    <a:pt x="866249" y="2420552"/>
                  </a:lnTo>
                  <a:lnTo>
                    <a:pt x="829241" y="2395514"/>
                  </a:lnTo>
                  <a:lnTo>
                    <a:pt x="794017" y="2369892"/>
                  </a:lnTo>
                  <a:lnTo>
                    <a:pt x="756685" y="2339941"/>
                  </a:lnTo>
                  <a:lnTo>
                    <a:pt x="720610" y="2307569"/>
                  </a:lnTo>
                  <a:lnTo>
                    <a:pt x="685762" y="2272950"/>
                  </a:lnTo>
                  <a:lnTo>
                    <a:pt x="652115" y="2236260"/>
                  </a:lnTo>
                  <a:lnTo>
                    <a:pt x="619639" y="2197673"/>
                  </a:lnTo>
                  <a:lnTo>
                    <a:pt x="588306" y="2157365"/>
                  </a:lnTo>
                  <a:lnTo>
                    <a:pt x="558089" y="2115510"/>
                  </a:lnTo>
                  <a:lnTo>
                    <a:pt x="528958" y="2072283"/>
                  </a:lnTo>
                  <a:lnTo>
                    <a:pt x="500885" y="2027859"/>
                  </a:lnTo>
                  <a:lnTo>
                    <a:pt x="473842" y="1982414"/>
                  </a:lnTo>
                  <a:lnTo>
                    <a:pt x="447801" y="1936121"/>
                  </a:lnTo>
                  <a:lnTo>
                    <a:pt x="422733" y="1889156"/>
                  </a:lnTo>
                  <a:lnTo>
                    <a:pt x="398610" y="1841695"/>
                  </a:lnTo>
                  <a:lnTo>
                    <a:pt x="375403" y="1793911"/>
                  </a:lnTo>
                  <a:lnTo>
                    <a:pt x="353085" y="1745980"/>
                  </a:lnTo>
                  <a:lnTo>
                    <a:pt x="331627" y="1698076"/>
                  </a:lnTo>
                  <a:lnTo>
                    <a:pt x="311000" y="1650376"/>
                  </a:lnTo>
                  <a:lnTo>
                    <a:pt x="291176" y="1603052"/>
                  </a:lnTo>
                  <a:lnTo>
                    <a:pt x="272128" y="1556282"/>
                  </a:lnTo>
                  <a:lnTo>
                    <a:pt x="253826" y="1510238"/>
                  </a:lnTo>
                  <a:lnTo>
                    <a:pt x="236242" y="1465097"/>
                  </a:lnTo>
                  <a:lnTo>
                    <a:pt x="219348" y="1421033"/>
                  </a:lnTo>
                  <a:lnTo>
                    <a:pt x="203116" y="1378222"/>
                  </a:lnTo>
                  <a:lnTo>
                    <a:pt x="187517" y="1336837"/>
                  </a:lnTo>
                  <a:lnTo>
                    <a:pt x="172523" y="1297055"/>
                  </a:lnTo>
                  <a:lnTo>
                    <a:pt x="158105" y="1259050"/>
                  </a:lnTo>
                  <a:lnTo>
                    <a:pt x="144235" y="1222996"/>
                  </a:lnTo>
                  <a:lnTo>
                    <a:pt x="130886" y="1189069"/>
                  </a:lnTo>
                  <a:lnTo>
                    <a:pt x="105637" y="1125730"/>
                  </a:lnTo>
                  <a:lnTo>
                    <a:pt x="82456" y="1066650"/>
                  </a:lnTo>
                  <a:lnTo>
                    <a:pt x="61603" y="1011396"/>
                  </a:lnTo>
                  <a:lnTo>
                    <a:pt x="43340" y="959537"/>
                  </a:lnTo>
                  <a:lnTo>
                    <a:pt x="27927" y="910642"/>
                  </a:lnTo>
                  <a:lnTo>
                    <a:pt x="15626" y="864280"/>
                  </a:lnTo>
                  <a:lnTo>
                    <a:pt x="6697" y="820019"/>
                  </a:lnTo>
                  <a:lnTo>
                    <a:pt x="1401" y="777427"/>
                  </a:lnTo>
                  <a:lnTo>
                    <a:pt x="0" y="736074"/>
                  </a:lnTo>
                  <a:lnTo>
                    <a:pt x="2753" y="695527"/>
                  </a:lnTo>
                  <a:lnTo>
                    <a:pt x="9921" y="655355"/>
                  </a:lnTo>
                  <a:lnTo>
                    <a:pt x="21767" y="615127"/>
                  </a:lnTo>
                  <a:lnTo>
                    <a:pt x="38550" y="574411"/>
                  </a:lnTo>
                  <a:lnTo>
                    <a:pt x="60532" y="532775"/>
                  </a:lnTo>
                  <a:close/>
                </a:path>
              </a:pathLst>
            </a:custGeom>
            <a:ln w="217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6529998" y="7104864"/>
              <a:ext cx="779780" cy="516890"/>
            </a:xfrm>
            <a:custGeom>
              <a:avLst/>
              <a:gdLst/>
              <a:ahLst/>
              <a:cxnLst/>
              <a:rect l="l" t="t" r="r" b="b"/>
              <a:pathLst>
                <a:path w="779780" h="516890">
                  <a:moveTo>
                    <a:pt x="779243" y="0"/>
                  </a:moveTo>
                  <a:lnTo>
                    <a:pt x="738489" y="54635"/>
                  </a:lnTo>
                  <a:lnTo>
                    <a:pt x="714450" y="84481"/>
                  </a:lnTo>
                  <a:lnTo>
                    <a:pt x="687909" y="115597"/>
                  </a:lnTo>
                  <a:lnTo>
                    <a:pt x="658819" y="147675"/>
                  </a:lnTo>
                  <a:lnTo>
                    <a:pt x="627132" y="180403"/>
                  </a:lnTo>
                  <a:lnTo>
                    <a:pt x="592804" y="213472"/>
                  </a:lnTo>
                  <a:lnTo>
                    <a:pt x="555786" y="246571"/>
                  </a:lnTo>
                  <a:lnTo>
                    <a:pt x="516033" y="279390"/>
                  </a:lnTo>
                  <a:lnTo>
                    <a:pt x="473498" y="311619"/>
                  </a:lnTo>
                  <a:lnTo>
                    <a:pt x="428135" y="342948"/>
                  </a:lnTo>
                  <a:lnTo>
                    <a:pt x="379897" y="373066"/>
                  </a:lnTo>
                  <a:lnTo>
                    <a:pt x="328738" y="401663"/>
                  </a:lnTo>
                  <a:lnTo>
                    <a:pt x="274611" y="428429"/>
                  </a:lnTo>
                  <a:lnTo>
                    <a:pt x="217469" y="453054"/>
                  </a:lnTo>
                  <a:lnTo>
                    <a:pt x="160395" y="474157"/>
                  </a:lnTo>
                  <a:lnTo>
                    <a:pt x="104933" y="491526"/>
                  </a:lnTo>
                  <a:lnTo>
                    <a:pt x="51372" y="505515"/>
                  </a:lnTo>
                  <a:lnTo>
                    <a:pt x="0" y="516476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6064918" y="7711950"/>
              <a:ext cx="1344295" cy="231140"/>
            </a:xfrm>
            <a:custGeom>
              <a:avLst/>
              <a:gdLst/>
              <a:ahLst/>
              <a:cxnLst/>
              <a:rect l="l" t="t" r="r" b="b"/>
              <a:pathLst>
                <a:path w="1344294" h="231140">
                  <a:moveTo>
                    <a:pt x="1344000" y="0"/>
                  </a:moveTo>
                  <a:lnTo>
                    <a:pt x="1310044" y="19311"/>
                  </a:lnTo>
                  <a:lnTo>
                    <a:pt x="1273218" y="39123"/>
                  </a:lnTo>
                  <a:lnTo>
                    <a:pt x="1233557" y="59189"/>
                  </a:lnTo>
                  <a:lnTo>
                    <a:pt x="1191097" y="79263"/>
                  </a:lnTo>
                  <a:lnTo>
                    <a:pt x="1145873" y="99100"/>
                  </a:lnTo>
                  <a:lnTo>
                    <a:pt x="1097920" y="118453"/>
                  </a:lnTo>
                  <a:lnTo>
                    <a:pt x="1047274" y="137076"/>
                  </a:lnTo>
                  <a:lnTo>
                    <a:pt x="993970" y="154722"/>
                  </a:lnTo>
                  <a:lnTo>
                    <a:pt x="938044" y="171147"/>
                  </a:lnTo>
                  <a:lnTo>
                    <a:pt x="879531" y="186103"/>
                  </a:lnTo>
                  <a:lnTo>
                    <a:pt x="818467" y="199344"/>
                  </a:lnTo>
                  <a:lnTo>
                    <a:pt x="755310" y="210554"/>
                  </a:lnTo>
                  <a:lnTo>
                    <a:pt x="693547" y="219121"/>
                  </a:lnTo>
                  <a:lnTo>
                    <a:pt x="633275" y="225234"/>
                  </a:lnTo>
                  <a:lnTo>
                    <a:pt x="574589" y="229081"/>
                  </a:lnTo>
                  <a:lnTo>
                    <a:pt x="517586" y="230851"/>
                  </a:lnTo>
                  <a:lnTo>
                    <a:pt x="462364" y="230734"/>
                  </a:lnTo>
                  <a:lnTo>
                    <a:pt x="409017" y="228917"/>
                  </a:lnTo>
                  <a:lnTo>
                    <a:pt x="357644" y="225589"/>
                  </a:lnTo>
                  <a:lnTo>
                    <a:pt x="308340" y="220940"/>
                  </a:lnTo>
                  <a:lnTo>
                    <a:pt x="261203" y="215158"/>
                  </a:lnTo>
                  <a:lnTo>
                    <a:pt x="216328" y="208432"/>
                  </a:lnTo>
                  <a:lnTo>
                    <a:pt x="173812" y="200951"/>
                  </a:lnTo>
                  <a:lnTo>
                    <a:pt x="133752" y="192903"/>
                  </a:lnTo>
                  <a:lnTo>
                    <a:pt x="96244" y="184477"/>
                  </a:lnTo>
                  <a:lnTo>
                    <a:pt x="29271" y="167248"/>
                  </a:lnTo>
                  <a:lnTo>
                    <a:pt x="0" y="158822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4899016" y="7766319"/>
              <a:ext cx="929005" cy="111125"/>
            </a:xfrm>
            <a:custGeom>
              <a:avLst/>
              <a:gdLst/>
              <a:ahLst/>
              <a:cxnLst/>
              <a:rect l="l" t="t" r="r" b="b"/>
              <a:pathLst>
                <a:path w="929005" h="111125">
                  <a:moveTo>
                    <a:pt x="0" y="0"/>
                  </a:moveTo>
                  <a:lnTo>
                    <a:pt x="63488" y="25510"/>
                  </a:lnTo>
                  <a:lnTo>
                    <a:pt x="99581" y="38480"/>
                  </a:lnTo>
                  <a:lnTo>
                    <a:pt x="138416" y="51217"/>
                  </a:lnTo>
                  <a:lnTo>
                    <a:pt x="179877" y="63441"/>
                  </a:lnTo>
                  <a:lnTo>
                    <a:pt x="223845" y="74870"/>
                  </a:lnTo>
                  <a:lnTo>
                    <a:pt x="270203" y="85221"/>
                  </a:lnTo>
                  <a:lnTo>
                    <a:pt x="318834" y="94214"/>
                  </a:lnTo>
                  <a:lnTo>
                    <a:pt x="369621" y="101568"/>
                  </a:lnTo>
                  <a:lnTo>
                    <a:pt x="422446" y="107000"/>
                  </a:lnTo>
                  <a:lnTo>
                    <a:pt x="477192" y="110228"/>
                  </a:lnTo>
                  <a:lnTo>
                    <a:pt x="533741" y="110973"/>
                  </a:lnTo>
                  <a:lnTo>
                    <a:pt x="591976" y="108951"/>
                  </a:lnTo>
                  <a:lnTo>
                    <a:pt x="651780" y="103882"/>
                  </a:lnTo>
                  <a:lnTo>
                    <a:pt x="713035" y="95484"/>
                  </a:lnTo>
                  <a:lnTo>
                    <a:pt x="771841" y="84297"/>
                  </a:lnTo>
                  <a:lnTo>
                    <a:pt x="827466" y="70827"/>
                  </a:lnTo>
                  <a:lnTo>
                    <a:pt x="879848" y="55500"/>
                  </a:lnTo>
                  <a:lnTo>
                    <a:pt x="928924" y="38742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920612" y="7860210"/>
              <a:ext cx="446405" cy="658495"/>
            </a:xfrm>
            <a:custGeom>
              <a:avLst/>
              <a:gdLst/>
              <a:ahLst/>
              <a:cxnLst/>
              <a:rect l="l" t="t" r="r" b="b"/>
              <a:pathLst>
                <a:path w="446405" h="658495">
                  <a:moveTo>
                    <a:pt x="0" y="0"/>
                  </a:moveTo>
                  <a:lnTo>
                    <a:pt x="9325" y="68915"/>
                  </a:lnTo>
                  <a:lnTo>
                    <a:pt x="18362" y="112568"/>
                  </a:lnTo>
                  <a:lnTo>
                    <a:pt x="31344" y="161137"/>
                  </a:lnTo>
                  <a:lnTo>
                    <a:pt x="49046" y="213710"/>
                  </a:lnTo>
                  <a:lnTo>
                    <a:pt x="72242" y="269374"/>
                  </a:lnTo>
                  <a:lnTo>
                    <a:pt x="101703" y="327219"/>
                  </a:lnTo>
                  <a:lnTo>
                    <a:pt x="138205" y="386333"/>
                  </a:lnTo>
                  <a:lnTo>
                    <a:pt x="179654" y="442245"/>
                  </a:lnTo>
                  <a:lnTo>
                    <a:pt x="222538" y="491125"/>
                  </a:lnTo>
                  <a:lnTo>
                    <a:pt x="265718" y="533357"/>
                  </a:lnTo>
                  <a:lnTo>
                    <a:pt x="308059" y="569322"/>
                  </a:lnTo>
                  <a:lnTo>
                    <a:pt x="348424" y="599404"/>
                  </a:lnTo>
                  <a:lnTo>
                    <a:pt x="385675" y="623984"/>
                  </a:lnTo>
                  <a:lnTo>
                    <a:pt x="418676" y="643444"/>
                  </a:lnTo>
                  <a:lnTo>
                    <a:pt x="446290" y="65816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185431" y="6307489"/>
              <a:ext cx="347980" cy="1087755"/>
            </a:xfrm>
            <a:custGeom>
              <a:avLst/>
              <a:gdLst/>
              <a:ahLst/>
              <a:cxnLst/>
              <a:rect l="l" t="t" r="r" b="b"/>
              <a:pathLst>
                <a:path w="347980" h="1087754">
                  <a:moveTo>
                    <a:pt x="347849" y="1087328"/>
                  </a:moveTo>
                  <a:lnTo>
                    <a:pt x="318626" y="1051568"/>
                  </a:lnTo>
                  <a:lnTo>
                    <a:pt x="289300" y="1013254"/>
                  </a:lnTo>
                  <a:lnTo>
                    <a:pt x="260109" y="972344"/>
                  </a:lnTo>
                  <a:lnTo>
                    <a:pt x="231287" y="928798"/>
                  </a:lnTo>
                  <a:lnTo>
                    <a:pt x="203071" y="882573"/>
                  </a:lnTo>
                  <a:lnTo>
                    <a:pt x="175698" y="833629"/>
                  </a:lnTo>
                  <a:lnTo>
                    <a:pt x="146274" y="775408"/>
                  </a:lnTo>
                  <a:lnTo>
                    <a:pt x="120183" y="717512"/>
                  </a:lnTo>
                  <a:lnTo>
                    <a:pt x="97238" y="660105"/>
                  </a:lnTo>
                  <a:lnTo>
                    <a:pt x="77258" y="603352"/>
                  </a:lnTo>
                  <a:lnTo>
                    <a:pt x="60057" y="547418"/>
                  </a:lnTo>
                  <a:lnTo>
                    <a:pt x="45453" y="492467"/>
                  </a:lnTo>
                  <a:lnTo>
                    <a:pt x="33260" y="438664"/>
                  </a:lnTo>
                  <a:lnTo>
                    <a:pt x="23295" y="386173"/>
                  </a:lnTo>
                  <a:lnTo>
                    <a:pt x="15375" y="335160"/>
                  </a:lnTo>
                  <a:lnTo>
                    <a:pt x="9315" y="285789"/>
                  </a:lnTo>
                  <a:lnTo>
                    <a:pt x="4931" y="238224"/>
                  </a:lnTo>
                  <a:lnTo>
                    <a:pt x="2040" y="192631"/>
                  </a:lnTo>
                  <a:lnTo>
                    <a:pt x="457" y="149174"/>
                  </a:lnTo>
                  <a:lnTo>
                    <a:pt x="0" y="108017"/>
                  </a:lnTo>
                  <a:lnTo>
                    <a:pt x="482" y="69326"/>
                  </a:lnTo>
                  <a:lnTo>
                    <a:pt x="1722" y="33265"/>
                  </a:lnTo>
                  <a:lnTo>
                    <a:pt x="3535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785956" y="6361860"/>
              <a:ext cx="100965" cy="743585"/>
            </a:xfrm>
            <a:custGeom>
              <a:avLst/>
              <a:gdLst/>
              <a:ahLst/>
              <a:cxnLst/>
              <a:rect l="l" t="t" r="r" b="b"/>
              <a:pathLst>
                <a:path w="100965" h="743584">
                  <a:moveTo>
                    <a:pt x="100707" y="0"/>
                  </a:moveTo>
                  <a:lnTo>
                    <a:pt x="86076" y="37837"/>
                  </a:lnTo>
                  <a:lnTo>
                    <a:pt x="71454" y="79313"/>
                  </a:lnTo>
                  <a:lnTo>
                    <a:pt x="57217" y="124316"/>
                  </a:lnTo>
                  <a:lnTo>
                    <a:pt x="43743" y="172732"/>
                  </a:lnTo>
                  <a:lnTo>
                    <a:pt x="31410" y="224451"/>
                  </a:lnTo>
                  <a:lnTo>
                    <a:pt x="20595" y="279360"/>
                  </a:lnTo>
                  <a:lnTo>
                    <a:pt x="11676" y="337348"/>
                  </a:lnTo>
                  <a:lnTo>
                    <a:pt x="5030" y="398302"/>
                  </a:lnTo>
                  <a:lnTo>
                    <a:pt x="1035" y="462111"/>
                  </a:lnTo>
                  <a:lnTo>
                    <a:pt x="0" y="514797"/>
                  </a:lnTo>
                  <a:lnTo>
                    <a:pt x="924" y="565284"/>
                  </a:lnTo>
                  <a:lnTo>
                    <a:pt x="3556" y="613461"/>
                  </a:lnTo>
                  <a:lnTo>
                    <a:pt x="7641" y="659215"/>
                  </a:lnTo>
                  <a:lnTo>
                    <a:pt x="12926" y="702433"/>
                  </a:lnTo>
                  <a:lnTo>
                    <a:pt x="19160" y="743003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699670" y="7286090"/>
              <a:ext cx="1035685" cy="464184"/>
            </a:xfrm>
            <a:custGeom>
              <a:avLst/>
              <a:gdLst/>
              <a:ahLst/>
              <a:cxnLst/>
              <a:rect l="l" t="t" r="r" b="b"/>
              <a:pathLst>
                <a:path w="1035684" h="464184">
                  <a:moveTo>
                    <a:pt x="0" y="0"/>
                  </a:moveTo>
                  <a:lnTo>
                    <a:pt x="51152" y="49919"/>
                  </a:lnTo>
                  <a:lnTo>
                    <a:pt x="81083" y="77147"/>
                  </a:lnTo>
                  <a:lnTo>
                    <a:pt x="113937" y="105488"/>
                  </a:lnTo>
                  <a:lnTo>
                    <a:pt x="149726" y="134642"/>
                  </a:lnTo>
                  <a:lnTo>
                    <a:pt x="188464" y="164307"/>
                  </a:lnTo>
                  <a:lnTo>
                    <a:pt x="230167" y="194185"/>
                  </a:lnTo>
                  <a:lnTo>
                    <a:pt x="274846" y="223974"/>
                  </a:lnTo>
                  <a:lnTo>
                    <a:pt x="322517" y="253375"/>
                  </a:lnTo>
                  <a:lnTo>
                    <a:pt x="373192" y="282088"/>
                  </a:lnTo>
                  <a:lnTo>
                    <a:pt x="426887" y="309812"/>
                  </a:lnTo>
                  <a:lnTo>
                    <a:pt x="483614" y="336247"/>
                  </a:lnTo>
                  <a:lnTo>
                    <a:pt x="543388" y="361093"/>
                  </a:lnTo>
                  <a:lnTo>
                    <a:pt x="606222" y="384051"/>
                  </a:lnTo>
                  <a:lnTo>
                    <a:pt x="660802" y="401484"/>
                  </a:lnTo>
                  <a:lnTo>
                    <a:pt x="714028" y="416322"/>
                  </a:lnTo>
                  <a:lnTo>
                    <a:pt x="765743" y="428759"/>
                  </a:lnTo>
                  <a:lnTo>
                    <a:pt x="815791" y="438990"/>
                  </a:lnTo>
                  <a:lnTo>
                    <a:pt x="864017" y="447208"/>
                  </a:lnTo>
                  <a:lnTo>
                    <a:pt x="910265" y="453608"/>
                  </a:lnTo>
                  <a:lnTo>
                    <a:pt x="954378" y="458383"/>
                  </a:lnTo>
                  <a:lnTo>
                    <a:pt x="996202" y="461729"/>
                  </a:lnTo>
                  <a:lnTo>
                    <a:pt x="1035581" y="463839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672495" y="6479659"/>
              <a:ext cx="974090" cy="1167130"/>
            </a:xfrm>
            <a:custGeom>
              <a:avLst/>
              <a:gdLst/>
              <a:ahLst/>
              <a:cxnLst/>
              <a:rect l="l" t="t" r="r" b="b"/>
              <a:pathLst>
                <a:path w="974090" h="1167129">
                  <a:moveTo>
                    <a:pt x="973603" y="1167032"/>
                  </a:moveTo>
                  <a:lnTo>
                    <a:pt x="935469" y="1150044"/>
                  </a:lnTo>
                  <a:lnTo>
                    <a:pt x="896264" y="1131384"/>
                  </a:lnTo>
                  <a:lnTo>
                    <a:pt x="856121" y="1110962"/>
                  </a:lnTo>
                  <a:lnTo>
                    <a:pt x="815171" y="1088691"/>
                  </a:lnTo>
                  <a:lnTo>
                    <a:pt x="773544" y="1064480"/>
                  </a:lnTo>
                  <a:lnTo>
                    <a:pt x="731372" y="1038242"/>
                  </a:lnTo>
                  <a:lnTo>
                    <a:pt x="688787" y="1009887"/>
                  </a:lnTo>
                  <a:lnTo>
                    <a:pt x="645920" y="979327"/>
                  </a:lnTo>
                  <a:lnTo>
                    <a:pt x="602903" y="946473"/>
                  </a:lnTo>
                  <a:lnTo>
                    <a:pt x="551570" y="904152"/>
                  </a:lnTo>
                  <a:lnTo>
                    <a:pt x="503094" y="860760"/>
                  </a:lnTo>
                  <a:lnTo>
                    <a:pt x="457392" y="816468"/>
                  </a:lnTo>
                  <a:lnTo>
                    <a:pt x="414384" y="771442"/>
                  </a:lnTo>
                  <a:lnTo>
                    <a:pt x="373986" y="725850"/>
                  </a:lnTo>
                  <a:lnTo>
                    <a:pt x="336118" y="679861"/>
                  </a:lnTo>
                  <a:lnTo>
                    <a:pt x="300697" y="633643"/>
                  </a:lnTo>
                  <a:lnTo>
                    <a:pt x="267641" y="587363"/>
                  </a:lnTo>
                  <a:lnTo>
                    <a:pt x="236869" y="541189"/>
                  </a:lnTo>
                  <a:lnTo>
                    <a:pt x="208299" y="495290"/>
                  </a:lnTo>
                  <a:lnTo>
                    <a:pt x="181848" y="449833"/>
                  </a:lnTo>
                  <a:lnTo>
                    <a:pt x="157436" y="404986"/>
                  </a:lnTo>
                  <a:lnTo>
                    <a:pt x="134979" y="360918"/>
                  </a:lnTo>
                  <a:lnTo>
                    <a:pt x="114398" y="317796"/>
                  </a:lnTo>
                  <a:lnTo>
                    <a:pt x="95608" y="275789"/>
                  </a:lnTo>
                  <a:lnTo>
                    <a:pt x="78529" y="235063"/>
                  </a:lnTo>
                  <a:lnTo>
                    <a:pt x="63079" y="195788"/>
                  </a:lnTo>
                  <a:lnTo>
                    <a:pt x="49176" y="158131"/>
                  </a:lnTo>
                  <a:lnTo>
                    <a:pt x="25683" y="88344"/>
                  </a:lnTo>
                  <a:lnTo>
                    <a:pt x="7396" y="27046"/>
                  </a:lnTo>
                  <a:lnTo>
                    <a:pt x="0" y="0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6105969" y="7970491"/>
              <a:ext cx="822960" cy="539115"/>
            </a:xfrm>
            <a:custGeom>
              <a:avLst/>
              <a:gdLst/>
              <a:ahLst/>
              <a:cxnLst/>
              <a:rect l="l" t="t" r="r" b="b"/>
              <a:pathLst>
                <a:path w="822959" h="539115">
                  <a:moveTo>
                    <a:pt x="0" y="0"/>
                  </a:moveTo>
                  <a:lnTo>
                    <a:pt x="62327" y="12417"/>
                  </a:lnTo>
                  <a:lnTo>
                    <a:pt x="136796" y="31461"/>
                  </a:lnTo>
                  <a:lnTo>
                    <a:pt x="177815" y="43995"/>
                  </a:lnTo>
                  <a:lnTo>
                    <a:pt x="220947" y="58819"/>
                  </a:lnTo>
                  <a:lnTo>
                    <a:pt x="265887" y="76142"/>
                  </a:lnTo>
                  <a:lnTo>
                    <a:pt x="312325" y="96177"/>
                  </a:lnTo>
                  <a:lnTo>
                    <a:pt x="359957" y="119133"/>
                  </a:lnTo>
                  <a:lnTo>
                    <a:pt x="408473" y="145222"/>
                  </a:lnTo>
                  <a:lnTo>
                    <a:pt x="457567" y="174655"/>
                  </a:lnTo>
                  <a:lnTo>
                    <a:pt x="506933" y="207642"/>
                  </a:lnTo>
                  <a:lnTo>
                    <a:pt x="556262" y="244394"/>
                  </a:lnTo>
                  <a:lnTo>
                    <a:pt x="605248" y="285122"/>
                  </a:lnTo>
                  <a:lnTo>
                    <a:pt x="645844" y="322502"/>
                  </a:lnTo>
                  <a:lnTo>
                    <a:pt x="683041" y="360047"/>
                  </a:lnTo>
                  <a:lnTo>
                    <a:pt x="716972" y="397432"/>
                  </a:lnTo>
                  <a:lnTo>
                    <a:pt x="747771" y="434329"/>
                  </a:lnTo>
                  <a:lnTo>
                    <a:pt x="775571" y="470413"/>
                  </a:lnTo>
                  <a:lnTo>
                    <a:pt x="800505" y="505356"/>
                  </a:lnTo>
                  <a:lnTo>
                    <a:pt x="822707" y="538831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624822" y="7177353"/>
              <a:ext cx="803275" cy="652780"/>
            </a:xfrm>
            <a:custGeom>
              <a:avLst/>
              <a:gdLst/>
              <a:ahLst/>
              <a:cxnLst/>
              <a:rect l="l" t="t" r="r" b="b"/>
              <a:pathLst>
                <a:path w="803275" h="652779">
                  <a:moveTo>
                    <a:pt x="198408" y="0"/>
                  </a:moveTo>
                  <a:lnTo>
                    <a:pt x="161545" y="10217"/>
                  </a:lnTo>
                  <a:lnTo>
                    <a:pt x="125972" y="31807"/>
                  </a:lnTo>
                  <a:lnTo>
                    <a:pt x="92768" y="62749"/>
                  </a:lnTo>
                  <a:lnTo>
                    <a:pt x="63010" y="101023"/>
                  </a:lnTo>
                  <a:lnTo>
                    <a:pt x="37776" y="144609"/>
                  </a:lnTo>
                  <a:lnTo>
                    <a:pt x="18145" y="191486"/>
                  </a:lnTo>
                  <a:lnTo>
                    <a:pt x="5193" y="239633"/>
                  </a:lnTo>
                  <a:lnTo>
                    <a:pt x="0" y="287031"/>
                  </a:lnTo>
                  <a:lnTo>
                    <a:pt x="3642" y="331659"/>
                  </a:lnTo>
                  <a:lnTo>
                    <a:pt x="17198" y="371496"/>
                  </a:lnTo>
                  <a:lnTo>
                    <a:pt x="56990" y="412031"/>
                  </a:lnTo>
                  <a:lnTo>
                    <a:pt x="133182" y="443834"/>
                  </a:lnTo>
                  <a:lnTo>
                    <a:pt x="192779" y="469121"/>
                  </a:lnTo>
                  <a:lnTo>
                    <a:pt x="270897" y="507419"/>
                  </a:lnTo>
                  <a:lnTo>
                    <a:pt x="338198" y="544909"/>
                  </a:lnTo>
                  <a:lnTo>
                    <a:pt x="390222" y="577079"/>
                  </a:lnTo>
                  <a:lnTo>
                    <a:pt x="430959" y="603765"/>
                  </a:lnTo>
                  <a:lnTo>
                    <a:pt x="464400" y="624804"/>
                  </a:lnTo>
                  <a:lnTo>
                    <a:pt x="494537" y="640031"/>
                  </a:lnTo>
                  <a:lnTo>
                    <a:pt x="525359" y="649284"/>
                  </a:lnTo>
                  <a:lnTo>
                    <a:pt x="560857" y="652398"/>
                  </a:lnTo>
                  <a:lnTo>
                    <a:pt x="575944" y="651686"/>
                  </a:lnTo>
                  <a:lnTo>
                    <a:pt x="650127" y="636771"/>
                  </a:lnTo>
                  <a:lnTo>
                    <a:pt x="696808" y="616425"/>
                  </a:lnTo>
                  <a:lnTo>
                    <a:pt x="741607" y="583392"/>
                  </a:lnTo>
                  <a:lnTo>
                    <a:pt x="778317" y="534601"/>
                  </a:lnTo>
                  <a:lnTo>
                    <a:pt x="795208" y="491840"/>
                  </a:lnTo>
                  <a:lnTo>
                    <a:pt x="802830" y="446261"/>
                  </a:lnTo>
                  <a:lnTo>
                    <a:pt x="801100" y="400315"/>
                  </a:lnTo>
                  <a:lnTo>
                    <a:pt x="789937" y="356455"/>
                  </a:lnTo>
                  <a:lnTo>
                    <a:pt x="769259" y="317131"/>
                  </a:lnTo>
                  <a:lnTo>
                    <a:pt x="740909" y="287192"/>
                  </a:lnTo>
                  <a:lnTo>
                    <a:pt x="668769" y="256822"/>
                  </a:lnTo>
                  <a:lnTo>
                    <a:pt x="622915" y="246173"/>
                  </a:lnTo>
                  <a:lnTo>
                    <a:pt x="569163" y="231736"/>
                  </a:lnTo>
                  <a:lnTo>
                    <a:pt x="506482" y="208402"/>
                  </a:lnTo>
                  <a:lnTo>
                    <a:pt x="446755" y="178075"/>
                  </a:lnTo>
                  <a:lnTo>
                    <a:pt x="398514" y="145964"/>
                  </a:lnTo>
                  <a:lnTo>
                    <a:pt x="359569" y="113602"/>
                  </a:lnTo>
                  <a:lnTo>
                    <a:pt x="327728" y="82523"/>
                  </a:lnTo>
                  <a:lnTo>
                    <a:pt x="300801" y="54258"/>
                  </a:lnTo>
                  <a:lnTo>
                    <a:pt x="276596" y="30340"/>
                  </a:lnTo>
                  <a:lnTo>
                    <a:pt x="252923" y="12302"/>
                  </a:lnTo>
                  <a:lnTo>
                    <a:pt x="227591" y="1678"/>
                  </a:lnTo>
                  <a:lnTo>
                    <a:pt x="198408" y="0"/>
                  </a:lnTo>
                  <a:close/>
                </a:path>
              </a:pathLst>
            </a:custGeom>
            <a:solidFill>
              <a:srgbClr val="80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624822" y="7177353"/>
              <a:ext cx="803275" cy="652780"/>
            </a:xfrm>
            <a:custGeom>
              <a:avLst/>
              <a:gdLst/>
              <a:ahLst/>
              <a:cxnLst/>
              <a:rect l="l" t="t" r="r" b="b"/>
              <a:pathLst>
                <a:path w="803275" h="652779">
                  <a:moveTo>
                    <a:pt x="769259" y="317131"/>
                  </a:moveTo>
                  <a:lnTo>
                    <a:pt x="789937" y="356455"/>
                  </a:lnTo>
                  <a:lnTo>
                    <a:pt x="801100" y="400315"/>
                  </a:lnTo>
                  <a:lnTo>
                    <a:pt x="802830" y="446261"/>
                  </a:lnTo>
                  <a:lnTo>
                    <a:pt x="795208" y="491840"/>
                  </a:lnTo>
                  <a:lnTo>
                    <a:pt x="778317" y="534601"/>
                  </a:lnTo>
                  <a:lnTo>
                    <a:pt x="741607" y="583392"/>
                  </a:lnTo>
                  <a:lnTo>
                    <a:pt x="696808" y="616425"/>
                  </a:lnTo>
                  <a:lnTo>
                    <a:pt x="650127" y="636771"/>
                  </a:lnTo>
                  <a:lnTo>
                    <a:pt x="607770" y="647500"/>
                  </a:lnTo>
                  <a:lnTo>
                    <a:pt x="560857" y="652398"/>
                  </a:lnTo>
                  <a:lnTo>
                    <a:pt x="525359" y="649284"/>
                  </a:lnTo>
                  <a:lnTo>
                    <a:pt x="494537" y="640031"/>
                  </a:lnTo>
                  <a:lnTo>
                    <a:pt x="464400" y="624804"/>
                  </a:lnTo>
                  <a:lnTo>
                    <a:pt x="430959" y="603765"/>
                  </a:lnTo>
                  <a:lnTo>
                    <a:pt x="390222" y="577079"/>
                  </a:lnTo>
                  <a:lnTo>
                    <a:pt x="338198" y="544909"/>
                  </a:lnTo>
                  <a:lnTo>
                    <a:pt x="270897" y="507419"/>
                  </a:lnTo>
                  <a:lnTo>
                    <a:pt x="192779" y="469121"/>
                  </a:lnTo>
                  <a:lnTo>
                    <a:pt x="133182" y="443834"/>
                  </a:lnTo>
                  <a:lnTo>
                    <a:pt x="88966" y="426492"/>
                  </a:lnTo>
                  <a:lnTo>
                    <a:pt x="56990" y="412031"/>
                  </a:lnTo>
                  <a:lnTo>
                    <a:pt x="34115" y="395387"/>
                  </a:lnTo>
                  <a:lnTo>
                    <a:pt x="17198" y="371496"/>
                  </a:lnTo>
                  <a:lnTo>
                    <a:pt x="3642" y="331659"/>
                  </a:lnTo>
                  <a:lnTo>
                    <a:pt x="0" y="287031"/>
                  </a:lnTo>
                  <a:lnTo>
                    <a:pt x="5193" y="239633"/>
                  </a:lnTo>
                  <a:lnTo>
                    <a:pt x="18145" y="191486"/>
                  </a:lnTo>
                  <a:lnTo>
                    <a:pt x="37776" y="144609"/>
                  </a:lnTo>
                  <a:lnTo>
                    <a:pt x="63010" y="101023"/>
                  </a:lnTo>
                  <a:lnTo>
                    <a:pt x="92768" y="62749"/>
                  </a:lnTo>
                  <a:lnTo>
                    <a:pt x="125972" y="31807"/>
                  </a:lnTo>
                  <a:lnTo>
                    <a:pt x="161545" y="10217"/>
                  </a:lnTo>
                  <a:lnTo>
                    <a:pt x="198408" y="0"/>
                  </a:lnTo>
                  <a:lnTo>
                    <a:pt x="227591" y="1678"/>
                  </a:lnTo>
                  <a:lnTo>
                    <a:pt x="252923" y="12302"/>
                  </a:lnTo>
                  <a:lnTo>
                    <a:pt x="276596" y="30340"/>
                  </a:lnTo>
                  <a:lnTo>
                    <a:pt x="300801" y="54258"/>
                  </a:lnTo>
                  <a:lnTo>
                    <a:pt x="327728" y="82523"/>
                  </a:lnTo>
                  <a:lnTo>
                    <a:pt x="359569" y="113602"/>
                  </a:lnTo>
                  <a:lnTo>
                    <a:pt x="398514" y="145964"/>
                  </a:lnTo>
                  <a:lnTo>
                    <a:pt x="446755" y="178075"/>
                  </a:lnTo>
                  <a:lnTo>
                    <a:pt x="506482" y="208402"/>
                  </a:lnTo>
                  <a:lnTo>
                    <a:pt x="569163" y="231736"/>
                  </a:lnTo>
                  <a:lnTo>
                    <a:pt x="622915" y="246173"/>
                  </a:lnTo>
                  <a:lnTo>
                    <a:pt x="668769" y="256822"/>
                  </a:lnTo>
                  <a:lnTo>
                    <a:pt x="707756" y="268791"/>
                  </a:lnTo>
                  <a:lnTo>
                    <a:pt x="740909" y="287192"/>
                  </a:lnTo>
                  <a:lnTo>
                    <a:pt x="769259" y="317131"/>
                  </a:lnTo>
                  <a:close/>
                </a:path>
              </a:pathLst>
            </a:custGeom>
            <a:ln w="42229">
              <a:solidFill>
                <a:srgbClr val="5F9C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5143657" y="7901265"/>
              <a:ext cx="677545" cy="254635"/>
            </a:xfrm>
            <a:custGeom>
              <a:avLst/>
              <a:gdLst/>
              <a:ahLst/>
              <a:cxnLst/>
              <a:rect l="l" t="t" r="r" b="b"/>
              <a:pathLst>
                <a:path w="677544" h="254634">
                  <a:moveTo>
                    <a:pt x="677235" y="0"/>
                  </a:moveTo>
                  <a:lnTo>
                    <a:pt x="651049" y="32444"/>
                  </a:lnTo>
                  <a:lnTo>
                    <a:pt x="617707" y="68420"/>
                  </a:lnTo>
                  <a:lnTo>
                    <a:pt x="576812" y="106005"/>
                  </a:lnTo>
                  <a:lnTo>
                    <a:pt x="527962" y="143276"/>
                  </a:lnTo>
                  <a:lnTo>
                    <a:pt x="470760" y="178308"/>
                  </a:lnTo>
                  <a:lnTo>
                    <a:pt x="409193" y="207384"/>
                  </a:lnTo>
                  <a:lnTo>
                    <a:pt x="348584" y="228486"/>
                  </a:lnTo>
                  <a:lnTo>
                    <a:pt x="289781" y="242666"/>
                  </a:lnTo>
                  <a:lnTo>
                    <a:pt x="233634" y="250978"/>
                  </a:lnTo>
                  <a:lnTo>
                    <a:pt x="180989" y="254473"/>
                  </a:lnTo>
                  <a:lnTo>
                    <a:pt x="132695" y="254206"/>
                  </a:lnTo>
                  <a:lnTo>
                    <a:pt x="89601" y="251228"/>
                  </a:lnTo>
                  <a:lnTo>
                    <a:pt x="52555" y="246592"/>
                  </a:lnTo>
                  <a:lnTo>
                    <a:pt x="22405" y="241351"/>
                  </a:lnTo>
                  <a:lnTo>
                    <a:pt x="0" y="236558"/>
                  </a:lnTo>
                </a:path>
              </a:pathLst>
            </a:custGeom>
            <a:ln w="42229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16283556" y="9820525"/>
            <a:ext cx="1681480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450" spc="15" dirty="0">
                <a:latin typeface="Arial MT"/>
                <a:cs typeface="Arial MT"/>
              </a:rPr>
              <a:t>Filamentous</a:t>
            </a:r>
            <a:r>
              <a:rPr sz="1450" spc="-35" dirty="0">
                <a:latin typeface="Arial MT"/>
                <a:cs typeface="Arial MT"/>
              </a:rPr>
              <a:t> </a:t>
            </a:r>
            <a:r>
              <a:rPr sz="1450" spc="5" dirty="0">
                <a:latin typeface="Arial MT"/>
                <a:cs typeface="Arial MT"/>
              </a:rPr>
              <a:t>protein </a:t>
            </a:r>
            <a:r>
              <a:rPr sz="1450" spc="-38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(Microtubules)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5389386" y="9737358"/>
            <a:ext cx="664845" cy="664845"/>
            <a:chOff x="15389386" y="9737358"/>
            <a:chExt cx="664845" cy="664845"/>
          </a:xfrm>
        </p:grpSpPr>
        <p:sp>
          <p:nvSpPr>
            <p:cNvPr id="91" name="object 91"/>
            <p:cNvSpPr/>
            <p:nvPr/>
          </p:nvSpPr>
          <p:spPr>
            <a:xfrm>
              <a:off x="15397569" y="9745541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4" h="648334">
                  <a:moveTo>
                    <a:pt x="0" y="324168"/>
                  </a:moveTo>
                  <a:lnTo>
                    <a:pt x="3514" y="372070"/>
                  </a:lnTo>
                  <a:lnTo>
                    <a:pt x="13725" y="417791"/>
                  </a:lnTo>
                  <a:lnTo>
                    <a:pt x="30129" y="460828"/>
                  </a:lnTo>
                  <a:lnTo>
                    <a:pt x="52225" y="500680"/>
                  </a:lnTo>
                  <a:lnTo>
                    <a:pt x="79513" y="536845"/>
                  </a:lnTo>
                  <a:lnTo>
                    <a:pt x="111490" y="568822"/>
                  </a:lnTo>
                  <a:lnTo>
                    <a:pt x="147656" y="596110"/>
                  </a:lnTo>
                  <a:lnTo>
                    <a:pt x="187507" y="618206"/>
                  </a:lnTo>
                  <a:lnTo>
                    <a:pt x="230544" y="634611"/>
                  </a:lnTo>
                  <a:lnTo>
                    <a:pt x="276265" y="644821"/>
                  </a:lnTo>
                  <a:lnTo>
                    <a:pt x="324168" y="648336"/>
                  </a:lnTo>
                  <a:lnTo>
                    <a:pt x="372073" y="644821"/>
                  </a:lnTo>
                  <a:lnTo>
                    <a:pt x="417795" y="634611"/>
                  </a:lnTo>
                  <a:lnTo>
                    <a:pt x="460832" y="618206"/>
                  </a:lnTo>
                  <a:lnTo>
                    <a:pt x="500684" y="596110"/>
                  </a:lnTo>
                  <a:lnTo>
                    <a:pt x="536849" y="568822"/>
                  </a:lnTo>
                  <a:lnTo>
                    <a:pt x="568826" y="536845"/>
                  </a:lnTo>
                  <a:lnTo>
                    <a:pt x="596112" y="500680"/>
                  </a:lnTo>
                  <a:lnTo>
                    <a:pt x="618208" y="460828"/>
                  </a:lnTo>
                  <a:lnTo>
                    <a:pt x="634612" y="417791"/>
                  </a:lnTo>
                  <a:lnTo>
                    <a:pt x="644821" y="372070"/>
                  </a:lnTo>
                  <a:lnTo>
                    <a:pt x="648336" y="324168"/>
                  </a:lnTo>
                  <a:lnTo>
                    <a:pt x="644821" y="276263"/>
                  </a:lnTo>
                  <a:lnTo>
                    <a:pt x="634612" y="230540"/>
                  </a:lnTo>
                  <a:lnTo>
                    <a:pt x="618208" y="187503"/>
                  </a:lnTo>
                  <a:lnTo>
                    <a:pt x="596112" y="147651"/>
                  </a:lnTo>
                  <a:lnTo>
                    <a:pt x="568826" y="111486"/>
                  </a:lnTo>
                  <a:lnTo>
                    <a:pt x="536849" y="79510"/>
                  </a:lnTo>
                  <a:lnTo>
                    <a:pt x="500684" y="52223"/>
                  </a:lnTo>
                  <a:lnTo>
                    <a:pt x="460832" y="30127"/>
                  </a:lnTo>
                  <a:lnTo>
                    <a:pt x="417795" y="13724"/>
                  </a:lnTo>
                  <a:lnTo>
                    <a:pt x="372073" y="3514"/>
                  </a:lnTo>
                  <a:lnTo>
                    <a:pt x="324168" y="0"/>
                  </a:lnTo>
                  <a:lnTo>
                    <a:pt x="276265" y="3514"/>
                  </a:lnTo>
                  <a:lnTo>
                    <a:pt x="230544" y="13724"/>
                  </a:lnTo>
                  <a:lnTo>
                    <a:pt x="187507" y="30127"/>
                  </a:lnTo>
                  <a:lnTo>
                    <a:pt x="147656" y="52223"/>
                  </a:lnTo>
                  <a:lnTo>
                    <a:pt x="111490" y="79510"/>
                  </a:lnTo>
                  <a:lnTo>
                    <a:pt x="79513" y="111486"/>
                  </a:lnTo>
                  <a:lnTo>
                    <a:pt x="52225" y="147651"/>
                  </a:lnTo>
                  <a:lnTo>
                    <a:pt x="30129" y="187503"/>
                  </a:lnTo>
                  <a:lnTo>
                    <a:pt x="13725" y="230540"/>
                  </a:lnTo>
                  <a:lnTo>
                    <a:pt x="3514" y="276263"/>
                  </a:lnTo>
                  <a:lnTo>
                    <a:pt x="0" y="324168"/>
                  </a:lnTo>
                  <a:close/>
                </a:path>
              </a:pathLst>
            </a:custGeom>
            <a:ln w="1636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5456373" y="10013582"/>
              <a:ext cx="543560" cy="117475"/>
            </a:xfrm>
            <a:custGeom>
              <a:avLst/>
              <a:gdLst/>
              <a:ahLst/>
              <a:cxnLst/>
              <a:rect l="l" t="t" r="r" b="b"/>
              <a:pathLst>
                <a:path w="543559" h="117475">
                  <a:moveTo>
                    <a:pt x="543271" y="0"/>
                  </a:moveTo>
                  <a:lnTo>
                    <a:pt x="494376" y="34955"/>
                  </a:lnTo>
                  <a:lnTo>
                    <a:pt x="449325" y="58257"/>
                  </a:lnTo>
                  <a:lnTo>
                    <a:pt x="408936" y="72280"/>
                  </a:lnTo>
                  <a:lnTo>
                    <a:pt x="319536" y="81550"/>
                  </a:lnTo>
                  <a:lnTo>
                    <a:pt x="271010" y="75911"/>
                  </a:lnTo>
                  <a:lnTo>
                    <a:pt x="220257" y="69655"/>
                  </a:lnTo>
                  <a:lnTo>
                    <a:pt x="159084" y="69955"/>
                  </a:lnTo>
                  <a:lnTo>
                    <a:pt x="110358" y="77189"/>
                  </a:lnTo>
                  <a:lnTo>
                    <a:pt x="67306" y="88738"/>
                  </a:lnTo>
                  <a:lnTo>
                    <a:pt x="30372" y="102662"/>
                  </a:lnTo>
                  <a:lnTo>
                    <a:pt x="0" y="117022"/>
                  </a:lnTo>
                </a:path>
              </a:pathLst>
            </a:custGeom>
            <a:ln w="327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14336865" y="9926286"/>
            <a:ext cx="70612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Nucleus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13453172" y="9738411"/>
            <a:ext cx="664845" cy="664845"/>
            <a:chOff x="13453172" y="9738411"/>
            <a:chExt cx="664845" cy="664845"/>
          </a:xfrm>
        </p:grpSpPr>
        <p:sp>
          <p:nvSpPr>
            <p:cNvPr id="95" name="object 95"/>
            <p:cNvSpPr/>
            <p:nvPr/>
          </p:nvSpPr>
          <p:spPr>
            <a:xfrm>
              <a:off x="13461355" y="9746594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4" h="648334">
                  <a:moveTo>
                    <a:pt x="0" y="324168"/>
                  </a:moveTo>
                  <a:lnTo>
                    <a:pt x="3514" y="372073"/>
                  </a:lnTo>
                  <a:lnTo>
                    <a:pt x="13724" y="417795"/>
                  </a:lnTo>
                  <a:lnTo>
                    <a:pt x="30127" y="460832"/>
                  </a:lnTo>
                  <a:lnTo>
                    <a:pt x="52223" y="500684"/>
                  </a:lnTo>
                  <a:lnTo>
                    <a:pt x="79510" y="536849"/>
                  </a:lnTo>
                  <a:lnTo>
                    <a:pt x="111486" y="568826"/>
                  </a:lnTo>
                  <a:lnTo>
                    <a:pt x="147651" y="596112"/>
                  </a:lnTo>
                  <a:lnTo>
                    <a:pt x="187503" y="618208"/>
                  </a:lnTo>
                  <a:lnTo>
                    <a:pt x="230540" y="634612"/>
                  </a:lnTo>
                  <a:lnTo>
                    <a:pt x="276263" y="644821"/>
                  </a:lnTo>
                  <a:lnTo>
                    <a:pt x="324168" y="648336"/>
                  </a:lnTo>
                  <a:lnTo>
                    <a:pt x="372070" y="644821"/>
                  </a:lnTo>
                  <a:lnTo>
                    <a:pt x="417791" y="634612"/>
                  </a:lnTo>
                  <a:lnTo>
                    <a:pt x="460828" y="618208"/>
                  </a:lnTo>
                  <a:lnTo>
                    <a:pt x="500680" y="596112"/>
                  </a:lnTo>
                  <a:lnTo>
                    <a:pt x="536845" y="568826"/>
                  </a:lnTo>
                  <a:lnTo>
                    <a:pt x="568822" y="536849"/>
                  </a:lnTo>
                  <a:lnTo>
                    <a:pt x="596110" y="500684"/>
                  </a:lnTo>
                  <a:lnTo>
                    <a:pt x="618206" y="460832"/>
                  </a:lnTo>
                  <a:lnTo>
                    <a:pt x="634611" y="417795"/>
                  </a:lnTo>
                  <a:lnTo>
                    <a:pt x="644821" y="372073"/>
                  </a:lnTo>
                  <a:lnTo>
                    <a:pt x="648336" y="324168"/>
                  </a:lnTo>
                  <a:lnTo>
                    <a:pt x="644821" y="276265"/>
                  </a:lnTo>
                  <a:lnTo>
                    <a:pt x="634611" y="230544"/>
                  </a:lnTo>
                  <a:lnTo>
                    <a:pt x="618206" y="187507"/>
                  </a:lnTo>
                  <a:lnTo>
                    <a:pt x="596110" y="147656"/>
                  </a:lnTo>
                  <a:lnTo>
                    <a:pt x="568822" y="111490"/>
                  </a:lnTo>
                  <a:lnTo>
                    <a:pt x="536845" y="79513"/>
                  </a:lnTo>
                  <a:lnTo>
                    <a:pt x="500680" y="52225"/>
                  </a:lnTo>
                  <a:lnTo>
                    <a:pt x="460828" y="30129"/>
                  </a:lnTo>
                  <a:lnTo>
                    <a:pt x="417791" y="13725"/>
                  </a:lnTo>
                  <a:lnTo>
                    <a:pt x="372070" y="3514"/>
                  </a:lnTo>
                  <a:lnTo>
                    <a:pt x="324168" y="0"/>
                  </a:lnTo>
                  <a:lnTo>
                    <a:pt x="276263" y="3514"/>
                  </a:lnTo>
                  <a:lnTo>
                    <a:pt x="230540" y="13725"/>
                  </a:lnTo>
                  <a:lnTo>
                    <a:pt x="187503" y="30129"/>
                  </a:lnTo>
                  <a:lnTo>
                    <a:pt x="147651" y="52225"/>
                  </a:lnTo>
                  <a:lnTo>
                    <a:pt x="111486" y="79513"/>
                  </a:lnTo>
                  <a:lnTo>
                    <a:pt x="79510" y="111490"/>
                  </a:lnTo>
                  <a:lnTo>
                    <a:pt x="52223" y="147656"/>
                  </a:lnTo>
                  <a:lnTo>
                    <a:pt x="30127" y="187507"/>
                  </a:lnTo>
                  <a:lnTo>
                    <a:pt x="13724" y="230544"/>
                  </a:lnTo>
                  <a:lnTo>
                    <a:pt x="3514" y="276265"/>
                  </a:lnTo>
                  <a:lnTo>
                    <a:pt x="0" y="324168"/>
                  </a:lnTo>
                  <a:close/>
                </a:path>
              </a:pathLst>
            </a:custGeom>
            <a:ln w="1636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603911" y="9914310"/>
              <a:ext cx="363220" cy="294640"/>
            </a:xfrm>
            <a:custGeom>
              <a:avLst/>
              <a:gdLst/>
              <a:ahLst/>
              <a:cxnLst/>
              <a:rect l="l" t="t" r="r" b="b"/>
              <a:pathLst>
                <a:path w="363219" h="294640">
                  <a:moveTo>
                    <a:pt x="89595" y="0"/>
                  </a:moveTo>
                  <a:lnTo>
                    <a:pt x="56887" y="14365"/>
                  </a:lnTo>
                  <a:lnTo>
                    <a:pt x="28455" y="45622"/>
                  </a:lnTo>
                  <a:lnTo>
                    <a:pt x="8194" y="86472"/>
                  </a:lnTo>
                  <a:lnTo>
                    <a:pt x="0" y="129615"/>
                  </a:lnTo>
                  <a:lnTo>
                    <a:pt x="7765" y="167754"/>
                  </a:lnTo>
                  <a:lnTo>
                    <a:pt x="20143" y="182555"/>
                  </a:lnTo>
                  <a:lnTo>
                    <a:pt x="40172" y="192571"/>
                  </a:lnTo>
                  <a:lnTo>
                    <a:pt x="72638" y="205518"/>
                  </a:lnTo>
                  <a:lnTo>
                    <a:pt x="122327" y="229113"/>
                  </a:lnTo>
                  <a:lnTo>
                    <a:pt x="170879" y="257167"/>
                  </a:lnTo>
                  <a:lnTo>
                    <a:pt x="202444" y="277693"/>
                  </a:lnTo>
                  <a:lnTo>
                    <a:pt x="226680" y="290294"/>
                  </a:lnTo>
                  <a:lnTo>
                    <a:pt x="253245" y="294577"/>
                  </a:lnTo>
                  <a:lnTo>
                    <a:pt x="266472" y="293594"/>
                  </a:lnTo>
                  <a:lnTo>
                    <a:pt x="293550" y="287525"/>
                  </a:lnTo>
                  <a:lnTo>
                    <a:pt x="325022" y="271686"/>
                  </a:lnTo>
                  <a:lnTo>
                    <a:pt x="351430" y="241395"/>
                  </a:lnTo>
                  <a:lnTo>
                    <a:pt x="360315" y="217019"/>
                  </a:lnTo>
                  <a:lnTo>
                    <a:pt x="362639" y="191084"/>
                  </a:lnTo>
                  <a:lnTo>
                    <a:pt x="358336" y="165756"/>
                  </a:lnTo>
                  <a:lnTo>
                    <a:pt x="347336" y="143199"/>
                  </a:lnTo>
                  <a:lnTo>
                    <a:pt x="327349" y="125017"/>
                  </a:lnTo>
                  <a:lnTo>
                    <a:pt x="301961" y="115966"/>
                  </a:lnTo>
                  <a:lnTo>
                    <a:pt x="269599" y="108259"/>
                  </a:lnTo>
                  <a:lnTo>
                    <a:pt x="228691" y="94112"/>
                  </a:lnTo>
                  <a:lnTo>
                    <a:pt x="175190" y="62242"/>
                  </a:lnTo>
                  <a:lnTo>
                    <a:pt x="116910" y="7302"/>
                  </a:lnTo>
                  <a:lnTo>
                    <a:pt x="89595" y="0"/>
                  </a:lnTo>
                  <a:close/>
                </a:path>
              </a:pathLst>
            </a:custGeom>
            <a:solidFill>
              <a:srgbClr val="80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603911" y="9914310"/>
              <a:ext cx="363220" cy="294640"/>
            </a:xfrm>
            <a:custGeom>
              <a:avLst/>
              <a:gdLst/>
              <a:ahLst/>
              <a:cxnLst/>
              <a:rect l="l" t="t" r="r" b="b"/>
              <a:pathLst>
                <a:path w="363219" h="294640">
                  <a:moveTo>
                    <a:pt x="347336" y="143199"/>
                  </a:moveTo>
                  <a:lnTo>
                    <a:pt x="358336" y="165756"/>
                  </a:lnTo>
                  <a:lnTo>
                    <a:pt x="362639" y="191084"/>
                  </a:lnTo>
                  <a:lnTo>
                    <a:pt x="360315" y="217019"/>
                  </a:lnTo>
                  <a:lnTo>
                    <a:pt x="325022" y="271686"/>
                  </a:lnTo>
                  <a:lnTo>
                    <a:pt x="266472" y="293594"/>
                  </a:lnTo>
                  <a:lnTo>
                    <a:pt x="253245" y="294577"/>
                  </a:lnTo>
                  <a:lnTo>
                    <a:pt x="226680" y="290294"/>
                  </a:lnTo>
                  <a:lnTo>
                    <a:pt x="202444" y="277693"/>
                  </a:lnTo>
                  <a:lnTo>
                    <a:pt x="170879" y="257167"/>
                  </a:lnTo>
                  <a:lnTo>
                    <a:pt x="122327" y="229113"/>
                  </a:lnTo>
                  <a:lnTo>
                    <a:pt x="72638" y="205518"/>
                  </a:lnTo>
                  <a:lnTo>
                    <a:pt x="40172" y="192571"/>
                  </a:lnTo>
                  <a:lnTo>
                    <a:pt x="20143" y="182555"/>
                  </a:lnTo>
                  <a:lnTo>
                    <a:pt x="7765" y="167754"/>
                  </a:lnTo>
                  <a:lnTo>
                    <a:pt x="0" y="129615"/>
                  </a:lnTo>
                  <a:lnTo>
                    <a:pt x="8194" y="86472"/>
                  </a:lnTo>
                  <a:lnTo>
                    <a:pt x="28455" y="45622"/>
                  </a:lnTo>
                  <a:lnTo>
                    <a:pt x="56887" y="14365"/>
                  </a:lnTo>
                  <a:lnTo>
                    <a:pt x="89595" y="0"/>
                  </a:lnTo>
                  <a:lnTo>
                    <a:pt x="116910" y="7302"/>
                  </a:lnTo>
                  <a:lnTo>
                    <a:pt x="141685" y="30678"/>
                  </a:lnTo>
                  <a:lnTo>
                    <a:pt x="175190" y="62242"/>
                  </a:lnTo>
                  <a:lnTo>
                    <a:pt x="228691" y="94112"/>
                  </a:lnTo>
                  <a:lnTo>
                    <a:pt x="269599" y="108259"/>
                  </a:lnTo>
                  <a:lnTo>
                    <a:pt x="301961" y="115966"/>
                  </a:lnTo>
                  <a:lnTo>
                    <a:pt x="327349" y="125017"/>
                  </a:lnTo>
                  <a:lnTo>
                    <a:pt x="347336" y="143199"/>
                  </a:lnTo>
                  <a:close/>
                </a:path>
              </a:pathLst>
            </a:custGeom>
            <a:ln w="19067">
              <a:solidFill>
                <a:srgbClr val="5F9C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11398023" y="9369018"/>
            <a:ext cx="6546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Legend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2289514" y="9924645"/>
            <a:ext cx="91566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Cytoplasm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11405828" y="9736857"/>
            <a:ext cx="664845" cy="664845"/>
            <a:chOff x="11405828" y="9736857"/>
            <a:chExt cx="664845" cy="664845"/>
          </a:xfrm>
        </p:grpSpPr>
        <p:sp>
          <p:nvSpPr>
            <p:cNvPr id="101" name="object 101"/>
            <p:cNvSpPr/>
            <p:nvPr/>
          </p:nvSpPr>
          <p:spPr>
            <a:xfrm>
              <a:off x="11414011" y="9745040"/>
              <a:ext cx="648335" cy="648335"/>
            </a:xfrm>
            <a:custGeom>
              <a:avLst/>
              <a:gdLst/>
              <a:ahLst/>
              <a:cxnLst/>
              <a:rect l="l" t="t" r="r" b="b"/>
              <a:pathLst>
                <a:path w="648334" h="648334">
                  <a:moveTo>
                    <a:pt x="0" y="324168"/>
                  </a:moveTo>
                  <a:lnTo>
                    <a:pt x="3514" y="372070"/>
                  </a:lnTo>
                  <a:lnTo>
                    <a:pt x="13724" y="417791"/>
                  </a:lnTo>
                  <a:lnTo>
                    <a:pt x="30127" y="460828"/>
                  </a:lnTo>
                  <a:lnTo>
                    <a:pt x="52223" y="500680"/>
                  </a:lnTo>
                  <a:lnTo>
                    <a:pt x="79510" y="536845"/>
                  </a:lnTo>
                  <a:lnTo>
                    <a:pt x="111486" y="568822"/>
                  </a:lnTo>
                  <a:lnTo>
                    <a:pt x="147651" y="596110"/>
                  </a:lnTo>
                  <a:lnTo>
                    <a:pt x="187503" y="618206"/>
                  </a:lnTo>
                  <a:lnTo>
                    <a:pt x="230540" y="634611"/>
                  </a:lnTo>
                  <a:lnTo>
                    <a:pt x="276263" y="644821"/>
                  </a:lnTo>
                  <a:lnTo>
                    <a:pt x="324168" y="648336"/>
                  </a:lnTo>
                  <a:lnTo>
                    <a:pt x="372070" y="644821"/>
                  </a:lnTo>
                  <a:lnTo>
                    <a:pt x="417791" y="634611"/>
                  </a:lnTo>
                  <a:lnTo>
                    <a:pt x="460828" y="618206"/>
                  </a:lnTo>
                  <a:lnTo>
                    <a:pt x="500680" y="596110"/>
                  </a:lnTo>
                  <a:lnTo>
                    <a:pt x="536845" y="568822"/>
                  </a:lnTo>
                  <a:lnTo>
                    <a:pt x="568822" y="536845"/>
                  </a:lnTo>
                  <a:lnTo>
                    <a:pt x="596110" y="500680"/>
                  </a:lnTo>
                  <a:lnTo>
                    <a:pt x="618206" y="460828"/>
                  </a:lnTo>
                  <a:lnTo>
                    <a:pt x="634611" y="417791"/>
                  </a:lnTo>
                  <a:lnTo>
                    <a:pt x="644821" y="372070"/>
                  </a:lnTo>
                  <a:lnTo>
                    <a:pt x="648336" y="324168"/>
                  </a:lnTo>
                  <a:lnTo>
                    <a:pt x="644821" y="276263"/>
                  </a:lnTo>
                  <a:lnTo>
                    <a:pt x="634611" y="230540"/>
                  </a:lnTo>
                  <a:lnTo>
                    <a:pt x="618206" y="187503"/>
                  </a:lnTo>
                  <a:lnTo>
                    <a:pt x="596110" y="147651"/>
                  </a:lnTo>
                  <a:lnTo>
                    <a:pt x="568822" y="111486"/>
                  </a:lnTo>
                  <a:lnTo>
                    <a:pt x="536845" y="79510"/>
                  </a:lnTo>
                  <a:lnTo>
                    <a:pt x="500680" y="52223"/>
                  </a:lnTo>
                  <a:lnTo>
                    <a:pt x="460828" y="30127"/>
                  </a:lnTo>
                  <a:lnTo>
                    <a:pt x="417791" y="13724"/>
                  </a:lnTo>
                  <a:lnTo>
                    <a:pt x="372070" y="3514"/>
                  </a:lnTo>
                  <a:lnTo>
                    <a:pt x="324168" y="0"/>
                  </a:lnTo>
                  <a:lnTo>
                    <a:pt x="276263" y="3514"/>
                  </a:lnTo>
                  <a:lnTo>
                    <a:pt x="230540" y="13724"/>
                  </a:lnTo>
                  <a:lnTo>
                    <a:pt x="187503" y="30127"/>
                  </a:lnTo>
                  <a:lnTo>
                    <a:pt x="147651" y="52223"/>
                  </a:lnTo>
                  <a:lnTo>
                    <a:pt x="111486" y="79510"/>
                  </a:lnTo>
                  <a:lnTo>
                    <a:pt x="79510" y="111486"/>
                  </a:lnTo>
                  <a:lnTo>
                    <a:pt x="52223" y="147651"/>
                  </a:lnTo>
                  <a:lnTo>
                    <a:pt x="30127" y="187503"/>
                  </a:lnTo>
                  <a:lnTo>
                    <a:pt x="13724" y="230540"/>
                  </a:lnTo>
                  <a:lnTo>
                    <a:pt x="3514" y="276263"/>
                  </a:lnTo>
                  <a:lnTo>
                    <a:pt x="0" y="324168"/>
                  </a:lnTo>
                  <a:close/>
                </a:path>
              </a:pathLst>
            </a:custGeom>
            <a:ln w="1636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536274" y="9903458"/>
              <a:ext cx="410845" cy="320675"/>
            </a:xfrm>
            <a:custGeom>
              <a:avLst/>
              <a:gdLst/>
              <a:ahLst/>
              <a:cxnLst/>
              <a:rect l="l" t="t" r="r" b="b"/>
              <a:pathLst>
                <a:path w="410845" h="320675">
                  <a:moveTo>
                    <a:pt x="93680" y="0"/>
                  </a:moveTo>
                  <a:lnTo>
                    <a:pt x="42615" y="23728"/>
                  </a:lnTo>
                  <a:lnTo>
                    <a:pt x="6290" y="60437"/>
                  </a:lnTo>
                  <a:lnTo>
                    <a:pt x="0" y="76814"/>
                  </a:lnTo>
                  <a:lnTo>
                    <a:pt x="106" y="93416"/>
                  </a:lnTo>
                  <a:lnTo>
                    <a:pt x="26457" y="167482"/>
                  </a:lnTo>
                  <a:lnTo>
                    <a:pt x="42435" y="205237"/>
                  </a:lnTo>
                  <a:lnTo>
                    <a:pt x="63413" y="242163"/>
                  </a:lnTo>
                  <a:lnTo>
                    <a:pt x="90508" y="271373"/>
                  </a:lnTo>
                  <a:lnTo>
                    <a:pt x="126624" y="292289"/>
                  </a:lnTo>
                  <a:lnTo>
                    <a:pt x="170300" y="308168"/>
                  </a:lnTo>
                  <a:lnTo>
                    <a:pt x="216078" y="317859"/>
                  </a:lnTo>
                  <a:lnTo>
                    <a:pt x="258503" y="320210"/>
                  </a:lnTo>
                  <a:lnTo>
                    <a:pt x="299896" y="313830"/>
                  </a:lnTo>
                  <a:lnTo>
                    <a:pt x="341905" y="299693"/>
                  </a:lnTo>
                  <a:lnTo>
                    <a:pt x="378080" y="280186"/>
                  </a:lnTo>
                  <a:lnTo>
                    <a:pt x="401975" y="257698"/>
                  </a:lnTo>
                  <a:lnTo>
                    <a:pt x="410722" y="229479"/>
                  </a:lnTo>
                  <a:lnTo>
                    <a:pt x="408147" y="195378"/>
                  </a:lnTo>
                  <a:lnTo>
                    <a:pt x="383378" y="134770"/>
                  </a:lnTo>
                  <a:lnTo>
                    <a:pt x="334905" y="106291"/>
                  </a:lnTo>
                  <a:lnTo>
                    <a:pt x="305318" y="97059"/>
                  </a:lnTo>
                  <a:lnTo>
                    <a:pt x="279277" y="85986"/>
                  </a:lnTo>
                  <a:lnTo>
                    <a:pt x="257476" y="71258"/>
                  </a:lnTo>
                  <a:lnTo>
                    <a:pt x="237308" y="55205"/>
                  </a:lnTo>
                  <a:lnTo>
                    <a:pt x="219172" y="40160"/>
                  </a:lnTo>
                  <a:lnTo>
                    <a:pt x="203468" y="28459"/>
                  </a:lnTo>
                  <a:lnTo>
                    <a:pt x="185826" y="19614"/>
                  </a:lnTo>
                  <a:lnTo>
                    <a:pt x="156353" y="8987"/>
                  </a:lnTo>
                  <a:lnTo>
                    <a:pt x="122990" y="982"/>
                  </a:lnTo>
                  <a:lnTo>
                    <a:pt x="93680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536274" y="9903458"/>
              <a:ext cx="410845" cy="320675"/>
            </a:xfrm>
            <a:custGeom>
              <a:avLst/>
              <a:gdLst/>
              <a:ahLst/>
              <a:cxnLst/>
              <a:rect l="l" t="t" r="r" b="b"/>
              <a:pathLst>
                <a:path w="410845" h="320675">
                  <a:moveTo>
                    <a:pt x="6290" y="60437"/>
                  </a:moveTo>
                  <a:lnTo>
                    <a:pt x="20898" y="42196"/>
                  </a:lnTo>
                  <a:lnTo>
                    <a:pt x="42615" y="23728"/>
                  </a:lnTo>
                  <a:lnTo>
                    <a:pt x="68018" y="8505"/>
                  </a:lnTo>
                  <a:lnTo>
                    <a:pt x="93680" y="0"/>
                  </a:lnTo>
                  <a:lnTo>
                    <a:pt x="122990" y="982"/>
                  </a:lnTo>
                  <a:lnTo>
                    <a:pt x="185826" y="19614"/>
                  </a:lnTo>
                  <a:lnTo>
                    <a:pt x="219172" y="40160"/>
                  </a:lnTo>
                  <a:lnTo>
                    <a:pt x="237308" y="55205"/>
                  </a:lnTo>
                  <a:lnTo>
                    <a:pt x="257476" y="71258"/>
                  </a:lnTo>
                  <a:lnTo>
                    <a:pt x="279277" y="85986"/>
                  </a:lnTo>
                  <a:lnTo>
                    <a:pt x="305318" y="97059"/>
                  </a:lnTo>
                  <a:lnTo>
                    <a:pt x="334905" y="106291"/>
                  </a:lnTo>
                  <a:lnTo>
                    <a:pt x="362702" y="117566"/>
                  </a:lnTo>
                  <a:lnTo>
                    <a:pt x="383378" y="134770"/>
                  </a:lnTo>
                  <a:lnTo>
                    <a:pt x="397837" y="161705"/>
                  </a:lnTo>
                  <a:lnTo>
                    <a:pt x="408147" y="195378"/>
                  </a:lnTo>
                  <a:lnTo>
                    <a:pt x="410722" y="229479"/>
                  </a:lnTo>
                  <a:lnTo>
                    <a:pt x="401975" y="257698"/>
                  </a:lnTo>
                  <a:lnTo>
                    <a:pt x="378080" y="280186"/>
                  </a:lnTo>
                  <a:lnTo>
                    <a:pt x="341905" y="299693"/>
                  </a:lnTo>
                  <a:lnTo>
                    <a:pt x="299896" y="313830"/>
                  </a:lnTo>
                  <a:lnTo>
                    <a:pt x="258503" y="320210"/>
                  </a:lnTo>
                  <a:lnTo>
                    <a:pt x="216078" y="317859"/>
                  </a:lnTo>
                  <a:lnTo>
                    <a:pt x="170300" y="308168"/>
                  </a:lnTo>
                  <a:lnTo>
                    <a:pt x="126624" y="292289"/>
                  </a:lnTo>
                  <a:lnTo>
                    <a:pt x="90508" y="271373"/>
                  </a:lnTo>
                  <a:lnTo>
                    <a:pt x="63413" y="242163"/>
                  </a:lnTo>
                  <a:lnTo>
                    <a:pt x="42435" y="205237"/>
                  </a:lnTo>
                  <a:lnTo>
                    <a:pt x="26457" y="167482"/>
                  </a:lnTo>
                  <a:lnTo>
                    <a:pt x="14363" y="135786"/>
                  </a:lnTo>
                  <a:lnTo>
                    <a:pt x="5323" y="112366"/>
                  </a:lnTo>
                  <a:lnTo>
                    <a:pt x="106" y="93416"/>
                  </a:lnTo>
                  <a:lnTo>
                    <a:pt x="0" y="76814"/>
                  </a:lnTo>
                  <a:lnTo>
                    <a:pt x="6290" y="60437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2280132" y="9425586"/>
            <a:ext cx="8498840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4099"/>
              </a:lnSpc>
              <a:spcBef>
                <a:spcPts val="90"/>
              </a:spcBef>
            </a:pPr>
            <a:r>
              <a:rPr sz="950" u="sng" spc="1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950" u="sng" spc="2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9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2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Schematic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representation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cells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with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different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microtubule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organizations.</a:t>
            </a:r>
            <a:r>
              <a:rPr sz="950" spc="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-35" dirty="0">
                <a:solidFill>
                  <a:srgbClr val="757575"/>
                </a:solidFill>
                <a:latin typeface="Arial MT"/>
                <a:cs typeface="Arial MT"/>
              </a:rPr>
              <a:t>To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comprehensively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characterize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aspects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such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local </a:t>
            </a:r>
            <a:r>
              <a:rPr sz="950" spc="-25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global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fibre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positions, angles,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interaction with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nucleus, etc.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must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be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considered.</a:t>
            </a:r>
            <a:endParaRPr sz="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15"/>
              </a:spcBef>
            </a:pPr>
            <a:r>
              <a:rPr spc="-70" dirty="0"/>
              <a:t>C</a:t>
            </a:r>
            <a:r>
              <a:rPr spc="25" dirty="0"/>
              <a:t>Y</a:t>
            </a:r>
            <a:r>
              <a:rPr spc="-535" dirty="0"/>
              <a:t>T</a:t>
            </a:r>
            <a:r>
              <a:rPr spc="-100" dirty="0"/>
              <a:t>OSKEL</a:t>
            </a:r>
            <a:r>
              <a:rPr spc="-20" dirty="0"/>
              <a:t>E</a:t>
            </a:r>
            <a:r>
              <a:rPr spc="-535" dirty="0"/>
              <a:t>T</a:t>
            </a:r>
            <a:r>
              <a:rPr spc="90" dirty="0"/>
              <a:t>ON</a:t>
            </a:r>
            <a:r>
              <a:rPr spc="-430" dirty="0"/>
              <a:t> </a:t>
            </a:r>
            <a:r>
              <a:rPr spc="-70" dirty="0"/>
              <a:t>O</a:t>
            </a:r>
            <a:r>
              <a:rPr spc="-50" dirty="0"/>
              <a:t>R</a:t>
            </a:r>
            <a:r>
              <a:rPr spc="-20" dirty="0"/>
              <a:t>GANIZ</a:t>
            </a:r>
            <a:r>
              <a:rPr spc="-260" dirty="0"/>
              <a:t>A</a:t>
            </a:r>
            <a:r>
              <a:rPr spc="-100" dirty="0"/>
              <a:t>TION</a:t>
            </a:r>
            <a:r>
              <a:rPr spc="-430" dirty="0"/>
              <a:t> </a:t>
            </a:r>
            <a:r>
              <a:rPr spc="-45" dirty="0"/>
              <a:t>ASPE</a:t>
            </a:r>
            <a:r>
              <a:rPr spc="85" dirty="0"/>
              <a:t>C</a:t>
            </a:r>
            <a:r>
              <a:rPr spc="-430" dirty="0"/>
              <a:t>T</a:t>
            </a:r>
            <a:r>
              <a:rPr spc="65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5991" y="5246876"/>
            <a:ext cx="1790064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latin typeface="Arial MT"/>
                <a:cs typeface="Arial MT"/>
              </a:rPr>
              <a:t>Orientation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96893" y="3048166"/>
            <a:ext cx="2141855" cy="2141855"/>
            <a:chOff x="3196893" y="3048166"/>
            <a:chExt cx="2141855" cy="2141855"/>
          </a:xfrm>
        </p:grpSpPr>
        <p:sp>
          <p:nvSpPr>
            <p:cNvPr id="5" name="object 5"/>
            <p:cNvSpPr/>
            <p:nvPr/>
          </p:nvSpPr>
          <p:spPr>
            <a:xfrm>
              <a:off x="3214060" y="3065333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EBEB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14060" y="3065333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15063" y="3853521"/>
              <a:ext cx="398780" cy="535940"/>
            </a:xfrm>
            <a:custGeom>
              <a:avLst/>
              <a:gdLst/>
              <a:ahLst/>
              <a:cxnLst/>
              <a:rect l="l" t="t" r="r" b="b"/>
              <a:pathLst>
                <a:path w="398779" h="535939">
                  <a:moveTo>
                    <a:pt x="398710" y="0"/>
                  </a:moveTo>
                  <a:lnTo>
                    <a:pt x="366618" y="35164"/>
                  </a:lnTo>
                  <a:lnTo>
                    <a:pt x="334290" y="71699"/>
                  </a:lnTo>
                  <a:lnTo>
                    <a:pt x="301789" y="109618"/>
                  </a:lnTo>
                  <a:lnTo>
                    <a:pt x="269176" y="148938"/>
                  </a:lnTo>
                  <a:lnTo>
                    <a:pt x="236515" y="189671"/>
                  </a:lnTo>
                  <a:lnTo>
                    <a:pt x="203867" y="231833"/>
                  </a:lnTo>
                  <a:lnTo>
                    <a:pt x="171294" y="275438"/>
                  </a:lnTo>
                  <a:lnTo>
                    <a:pt x="138859" y="320500"/>
                  </a:lnTo>
                  <a:lnTo>
                    <a:pt x="106625" y="367035"/>
                  </a:lnTo>
                  <a:lnTo>
                    <a:pt x="78101" y="409786"/>
                  </a:lnTo>
                  <a:lnTo>
                    <a:pt x="50842" y="452126"/>
                  </a:lnTo>
                  <a:lnTo>
                    <a:pt x="24819" y="494008"/>
                  </a:lnTo>
                  <a:lnTo>
                    <a:pt x="0" y="53538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87127" y="3880725"/>
              <a:ext cx="422909" cy="516890"/>
            </a:xfrm>
            <a:custGeom>
              <a:avLst/>
              <a:gdLst/>
              <a:ahLst/>
              <a:cxnLst/>
              <a:rect l="l" t="t" r="r" b="b"/>
              <a:pathLst>
                <a:path w="422910" h="516889">
                  <a:moveTo>
                    <a:pt x="0" y="0"/>
                  </a:moveTo>
                  <a:lnTo>
                    <a:pt x="26332" y="39660"/>
                  </a:lnTo>
                  <a:lnTo>
                    <a:pt x="53937" y="79881"/>
                  </a:lnTo>
                  <a:lnTo>
                    <a:pt x="82844" y="120608"/>
                  </a:lnTo>
                  <a:lnTo>
                    <a:pt x="113081" y="161783"/>
                  </a:lnTo>
                  <a:lnTo>
                    <a:pt x="144678" y="203348"/>
                  </a:lnTo>
                  <a:lnTo>
                    <a:pt x="177664" y="245247"/>
                  </a:lnTo>
                  <a:lnTo>
                    <a:pt x="212068" y="287423"/>
                  </a:lnTo>
                  <a:lnTo>
                    <a:pt x="247920" y="329818"/>
                  </a:lnTo>
                  <a:lnTo>
                    <a:pt x="285247" y="372376"/>
                  </a:lnTo>
                  <a:lnTo>
                    <a:pt x="319804" y="410414"/>
                  </a:lnTo>
                  <a:lnTo>
                    <a:pt x="354270" y="447123"/>
                  </a:lnTo>
                  <a:lnTo>
                    <a:pt x="388593" y="482524"/>
                  </a:lnTo>
                  <a:lnTo>
                    <a:pt x="422720" y="516633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62949" y="4094330"/>
              <a:ext cx="616585" cy="50165"/>
            </a:xfrm>
            <a:custGeom>
              <a:avLst/>
              <a:gdLst/>
              <a:ahLst/>
              <a:cxnLst/>
              <a:rect l="l" t="t" r="r" b="b"/>
              <a:pathLst>
                <a:path w="616585" h="50164">
                  <a:moveTo>
                    <a:pt x="0" y="0"/>
                  </a:moveTo>
                  <a:lnTo>
                    <a:pt x="44500" y="9904"/>
                  </a:lnTo>
                  <a:lnTo>
                    <a:pt x="90954" y="19065"/>
                  </a:lnTo>
                  <a:lnTo>
                    <a:pt x="139310" y="27330"/>
                  </a:lnTo>
                  <a:lnTo>
                    <a:pt x="189514" y="34547"/>
                  </a:lnTo>
                  <a:lnTo>
                    <a:pt x="241514" y="40565"/>
                  </a:lnTo>
                  <a:lnTo>
                    <a:pt x="295259" y="45232"/>
                  </a:lnTo>
                  <a:lnTo>
                    <a:pt x="350696" y="48397"/>
                  </a:lnTo>
                  <a:lnTo>
                    <a:pt x="407772" y="49907"/>
                  </a:lnTo>
                  <a:lnTo>
                    <a:pt x="466436" y="49611"/>
                  </a:lnTo>
                  <a:lnTo>
                    <a:pt x="505278" y="48385"/>
                  </a:lnTo>
                  <a:lnTo>
                    <a:pt x="543212" y="46395"/>
                  </a:lnTo>
                  <a:lnTo>
                    <a:pt x="580218" y="43696"/>
                  </a:lnTo>
                  <a:lnTo>
                    <a:pt x="616274" y="40344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7788" y="3894355"/>
              <a:ext cx="506095" cy="436245"/>
            </a:xfrm>
            <a:custGeom>
              <a:avLst/>
              <a:gdLst/>
              <a:ahLst/>
              <a:cxnLst/>
              <a:rect l="l" t="t" r="r" b="b"/>
              <a:pathLst>
                <a:path w="506095" h="436245">
                  <a:moveTo>
                    <a:pt x="0" y="435882"/>
                  </a:moveTo>
                  <a:lnTo>
                    <a:pt x="38969" y="408536"/>
                  </a:lnTo>
                  <a:lnTo>
                    <a:pt x="78468" y="379905"/>
                  </a:lnTo>
                  <a:lnTo>
                    <a:pt x="118438" y="349959"/>
                  </a:lnTo>
                  <a:lnTo>
                    <a:pt x="158820" y="318671"/>
                  </a:lnTo>
                  <a:lnTo>
                    <a:pt x="199558" y="286014"/>
                  </a:lnTo>
                  <a:lnTo>
                    <a:pt x="240594" y="251959"/>
                  </a:lnTo>
                  <a:lnTo>
                    <a:pt x="281870" y="216480"/>
                  </a:lnTo>
                  <a:lnTo>
                    <a:pt x="323328" y="179548"/>
                  </a:lnTo>
                  <a:lnTo>
                    <a:pt x="364910" y="141137"/>
                  </a:lnTo>
                  <a:lnTo>
                    <a:pt x="402045" y="105614"/>
                  </a:lnTo>
                  <a:lnTo>
                    <a:pt x="437855" y="70215"/>
                  </a:lnTo>
                  <a:lnTo>
                    <a:pt x="472362" y="34992"/>
                  </a:lnTo>
                  <a:lnTo>
                    <a:pt x="50558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7393" y="3855116"/>
              <a:ext cx="506095" cy="436245"/>
            </a:xfrm>
            <a:custGeom>
              <a:avLst/>
              <a:gdLst/>
              <a:ahLst/>
              <a:cxnLst/>
              <a:rect l="l" t="t" r="r" b="b"/>
              <a:pathLst>
                <a:path w="506095" h="436245">
                  <a:moveTo>
                    <a:pt x="0" y="435871"/>
                  </a:moveTo>
                  <a:lnTo>
                    <a:pt x="38969" y="408526"/>
                  </a:lnTo>
                  <a:lnTo>
                    <a:pt x="78468" y="379894"/>
                  </a:lnTo>
                  <a:lnTo>
                    <a:pt x="118438" y="349948"/>
                  </a:lnTo>
                  <a:lnTo>
                    <a:pt x="158820" y="318660"/>
                  </a:lnTo>
                  <a:lnTo>
                    <a:pt x="199558" y="286003"/>
                  </a:lnTo>
                  <a:lnTo>
                    <a:pt x="240594" y="251949"/>
                  </a:lnTo>
                  <a:lnTo>
                    <a:pt x="281870" y="216470"/>
                  </a:lnTo>
                  <a:lnTo>
                    <a:pt x="323328" y="179538"/>
                  </a:lnTo>
                  <a:lnTo>
                    <a:pt x="364910" y="141126"/>
                  </a:lnTo>
                  <a:lnTo>
                    <a:pt x="402045" y="105605"/>
                  </a:lnTo>
                  <a:lnTo>
                    <a:pt x="437855" y="70209"/>
                  </a:lnTo>
                  <a:lnTo>
                    <a:pt x="472362" y="34991"/>
                  </a:lnTo>
                  <a:lnTo>
                    <a:pt x="50558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7990" y="3975505"/>
              <a:ext cx="506095" cy="436245"/>
            </a:xfrm>
            <a:custGeom>
              <a:avLst/>
              <a:gdLst/>
              <a:ahLst/>
              <a:cxnLst/>
              <a:rect l="l" t="t" r="r" b="b"/>
              <a:pathLst>
                <a:path w="506095" h="436245">
                  <a:moveTo>
                    <a:pt x="0" y="435882"/>
                  </a:moveTo>
                  <a:lnTo>
                    <a:pt x="38969" y="408536"/>
                  </a:lnTo>
                  <a:lnTo>
                    <a:pt x="78468" y="379905"/>
                  </a:lnTo>
                  <a:lnTo>
                    <a:pt x="118437" y="349959"/>
                  </a:lnTo>
                  <a:lnTo>
                    <a:pt x="158819" y="318671"/>
                  </a:lnTo>
                  <a:lnTo>
                    <a:pt x="199557" y="286014"/>
                  </a:lnTo>
                  <a:lnTo>
                    <a:pt x="240591" y="251959"/>
                  </a:lnTo>
                  <a:lnTo>
                    <a:pt x="281865" y="216480"/>
                  </a:lnTo>
                  <a:lnTo>
                    <a:pt x="323320" y="179548"/>
                  </a:lnTo>
                  <a:lnTo>
                    <a:pt x="364899" y="141137"/>
                  </a:lnTo>
                  <a:lnTo>
                    <a:pt x="402041" y="105614"/>
                  </a:lnTo>
                  <a:lnTo>
                    <a:pt x="437853" y="70215"/>
                  </a:lnTo>
                  <a:lnTo>
                    <a:pt x="472357" y="34992"/>
                  </a:lnTo>
                  <a:lnTo>
                    <a:pt x="50557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25524" y="5243767"/>
            <a:ext cx="1428750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latin typeface="Arial MT"/>
                <a:cs typeface="Arial MT"/>
              </a:rPr>
              <a:t>Bundling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77608" y="3074604"/>
            <a:ext cx="2141855" cy="2141855"/>
            <a:chOff x="6077608" y="3074604"/>
            <a:chExt cx="2141855" cy="2141855"/>
          </a:xfrm>
        </p:grpSpPr>
        <p:sp>
          <p:nvSpPr>
            <p:cNvPr id="15" name="object 15"/>
            <p:cNvSpPr/>
            <p:nvPr/>
          </p:nvSpPr>
          <p:spPr>
            <a:xfrm>
              <a:off x="6094775" y="309177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0" y="2069382"/>
                  </a:lnTo>
                  <a:lnTo>
                    <a:pt x="1377757" y="2056172"/>
                  </a:lnTo>
                  <a:lnTo>
                    <a:pt x="1421108" y="2041104"/>
                  </a:lnTo>
                  <a:lnTo>
                    <a:pt x="1463577" y="2024224"/>
                  </a:lnTo>
                  <a:lnTo>
                    <a:pt x="1505118" y="2005579"/>
                  </a:lnTo>
                  <a:lnTo>
                    <a:pt x="1545684" y="1985215"/>
                  </a:lnTo>
                  <a:lnTo>
                    <a:pt x="1585229" y="1963179"/>
                  </a:lnTo>
                  <a:lnTo>
                    <a:pt x="1623706" y="1939517"/>
                  </a:lnTo>
                  <a:lnTo>
                    <a:pt x="1661068" y="1914276"/>
                  </a:lnTo>
                  <a:lnTo>
                    <a:pt x="1697269" y="1887502"/>
                  </a:lnTo>
                  <a:lnTo>
                    <a:pt x="1732263" y="1859242"/>
                  </a:lnTo>
                  <a:lnTo>
                    <a:pt x="1766004" y="1829542"/>
                  </a:lnTo>
                  <a:lnTo>
                    <a:pt x="1798443" y="1798449"/>
                  </a:lnTo>
                  <a:lnTo>
                    <a:pt x="1829536" y="1766008"/>
                  </a:lnTo>
                  <a:lnTo>
                    <a:pt x="1859236" y="1732268"/>
                  </a:lnTo>
                  <a:lnTo>
                    <a:pt x="1887496" y="1697273"/>
                  </a:lnTo>
                  <a:lnTo>
                    <a:pt x="1914269" y="1661072"/>
                  </a:lnTo>
                  <a:lnTo>
                    <a:pt x="1939510" y="1623709"/>
                  </a:lnTo>
                  <a:lnTo>
                    <a:pt x="1963171" y="1585232"/>
                  </a:lnTo>
                  <a:lnTo>
                    <a:pt x="1985207" y="1545687"/>
                  </a:lnTo>
                  <a:lnTo>
                    <a:pt x="2005571" y="1505120"/>
                  </a:lnTo>
                  <a:lnTo>
                    <a:pt x="2024215" y="1463579"/>
                  </a:lnTo>
                  <a:lnTo>
                    <a:pt x="2041095" y="1421109"/>
                  </a:lnTo>
                  <a:lnTo>
                    <a:pt x="2056162" y="1377758"/>
                  </a:lnTo>
                  <a:lnTo>
                    <a:pt x="2069372" y="1333571"/>
                  </a:lnTo>
                  <a:lnTo>
                    <a:pt x="2080677" y="1288594"/>
                  </a:lnTo>
                  <a:lnTo>
                    <a:pt x="2090030" y="1242876"/>
                  </a:lnTo>
                  <a:lnTo>
                    <a:pt x="2097386" y="1196461"/>
                  </a:lnTo>
                  <a:lnTo>
                    <a:pt x="2102698" y="1149397"/>
                  </a:lnTo>
                  <a:lnTo>
                    <a:pt x="2105919" y="1101730"/>
                  </a:lnTo>
                  <a:lnTo>
                    <a:pt x="2107003" y="1053507"/>
                  </a:lnTo>
                  <a:lnTo>
                    <a:pt x="2105919" y="1005283"/>
                  </a:lnTo>
                  <a:lnTo>
                    <a:pt x="2102698" y="957616"/>
                  </a:lnTo>
                  <a:lnTo>
                    <a:pt x="2097386" y="910552"/>
                  </a:lnTo>
                  <a:lnTo>
                    <a:pt x="2090030" y="864138"/>
                  </a:lnTo>
                  <a:lnTo>
                    <a:pt x="2080677" y="818419"/>
                  </a:lnTo>
                  <a:lnTo>
                    <a:pt x="2069372" y="773443"/>
                  </a:lnTo>
                  <a:lnTo>
                    <a:pt x="2056162" y="729256"/>
                  </a:lnTo>
                  <a:lnTo>
                    <a:pt x="2041095" y="685904"/>
                  </a:lnTo>
                  <a:lnTo>
                    <a:pt x="2024215" y="643434"/>
                  </a:lnTo>
                  <a:lnTo>
                    <a:pt x="2005571" y="601893"/>
                  </a:lnTo>
                  <a:lnTo>
                    <a:pt x="1985207" y="561327"/>
                  </a:lnTo>
                  <a:lnTo>
                    <a:pt x="1963171" y="521782"/>
                  </a:lnTo>
                  <a:lnTo>
                    <a:pt x="1939510" y="483304"/>
                  </a:lnTo>
                  <a:lnTo>
                    <a:pt x="1914269" y="445942"/>
                  </a:lnTo>
                  <a:lnTo>
                    <a:pt x="1887496" y="409740"/>
                  </a:lnTo>
                  <a:lnTo>
                    <a:pt x="1859236" y="374746"/>
                  </a:lnTo>
                  <a:lnTo>
                    <a:pt x="1829536" y="341005"/>
                  </a:lnTo>
                  <a:lnTo>
                    <a:pt x="1798443" y="308565"/>
                  </a:lnTo>
                  <a:lnTo>
                    <a:pt x="1766004" y="277471"/>
                  </a:lnTo>
                  <a:lnTo>
                    <a:pt x="1732263" y="247771"/>
                  </a:lnTo>
                  <a:lnTo>
                    <a:pt x="1697269" y="219511"/>
                  </a:lnTo>
                  <a:lnTo>
                    <a:pt x="1661068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4" y="121798"/>
                  </a:lnTo>
                  <a:lnTo>
                    <a:pt x="1505118" y="101434"/>
                  </a:lnTo>
                  <a:lnTo>
                    <a:pt x="1463577" y="82789"/>
                  </a:lnTo>
                  <a:lnTo>
                    <a:pt x="1421108" y="65910"/>
                  </a:lnTo>
                  <a:lnTo>
                    <a:pt x="1377757" y="50842"/>
                  </a:lnTo>
                  <a:lnTo>
                    <a:pt x="1333570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F3F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94775" y="309177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0" y="2069382"/>
                  </a:lnTo>
                  <a:lnTo>
                    <a:pt x="1377757" y="2056172"/>
                  </a:lnTo>
                  <a:lnTo>
                    <a:pt x="1421108" y="2041104"/>
                  </a:lnTo>
                  <a:lnTo>
                    <a:pt x="1463577" y="2024224"/>
                  </a:lnTo>
                  <a:lnTo>
                    <a:pt x="1505118" y="2005579"/>
                  </a:lnTo>
                  <a:lnTo>
                    <a:pt x="1545684" y="1985215"/>
                  </a:lnTo>
                  <a:lnTo>
                    <a:pt x="1585229" y="1963179"/>
                  </a:lnTo>
                  <a:lnTo>
                    <a:pt x="1623706" y="1939517"/>
                  </a:lnTo>
                  <a:lnTo>
                    <a:pt x="1661068" y="1914276"/>
                  </a:lnTo>
                  <a:lnTo>
                    <a:pt x="1697269" y="1887502"/>
                  </a:lnTo>
                  <a:lnTo>
                    <a:pt x="1732263" y="1859242"/>
                  </a:lnTo>
                  <a:lnTo>
                    <a:pt x="1766004" y="1829542"/>
                  </a:lnTo>
                  <a:lnTo>
                    <a:pt x="1798443" y="1798449"/>
                  </a:lnTo>
                  <a:lnTo>
                    <a:pt x="1829536" y="1766008"/>
                  </a:lnTo>
                  <a:lnTo>
                    <a:pt x="1859236" y="1732268"/>
                  </a:lnTo>
                  <a:lnTo>
                    <a:pt x="1887496" y="1697273"/>
                  </a:lnTo>
                  <a:lnTo>
                    <a:pt x="1914269" y="1661072"/>
                  </a:lnTo>
                  <a:lnTo>
                    <a:pt x="1939510" y="1623709"/>
                  </a:lnTo>
                  <a:lnTo>
                    <a:pt x="1963171" y="1585232"/>
                  </a:lnTo>
                  <a:lnTo>
                    <a:pt x="1985207" y="1545687"/>
                  </a:lnTo>
                  <a:lnTo>
                    <a:pt x="2005571" y="1505120"/>
                  </a:lnTo>
                  <a:lnTo>
                    <a:pt x="2024215" y="1463579"/>
                  </a:lnTo>
                  <a:lnTo>
                    <a:pt x="2041095" y="1421109"/>
                  </a:lnTo>
                  <a:lnTo>
                    <a:pt x="2056162" y="1377758"/>
                  </a:lnTo>
                  <a:lnTo>
                    <a:pt x="2069372" y="1333571"/>
                  </a:lnTo>
                  <a:lnTo>
                    <a:pt x="2080677" y="1288594"/>
                  </a:lnTo>
                  <a:lnTo>
                    <a:pt x="2090030" y="1242876"/>
                  </a:lnTo>
                  <a:lnTo>
                    <a:pt x="2097386" y="1196461"/>
                  </a:lnTo>
                  <a:lnTo>
                    <a:pt x="2102698" y="1149397"/>
                  </a:lnTo>
                  <a:lnTo>
                    <a:pt x="2105919" y="1101730"/>
                  </a:lnTo>
                  <a:lnTo>
                    <a:pt x="2107003" y="1053507"/>
                  </a:lnTo>
                  <a:lnTo>
                    <a:pt x="2105919" y="1005283"/>
                  </a:lnTo>
                  <a:lnTo>
                    <a:pt x="2102698" y="957616"/>
                  </a:lnTo>
                  <a:lnTo>
                    <a:pt x="2097386" y="910552"/>
                  </a:lnTo>
                  <a:lnTo>
                    <a:pt x="2090030" y="864138"/>
                  </a:lnTo>
                  <a:lnTo>
                    <a:pt x="2080677" y="818419"/>
                  </a:lnTo>
                  <a:lnTo>
                    <a:pt x="2069372" y="773443"/>
                  </a:lnTo>
                  <a:lnTo>
                    <a:pt x="2056162" y="729256"/>
                  </a:lnTo>
                  <a:lnTo>
                    <a:pt x="2041095" y="685904"/>
                  </a:lnTo>
                  <a:lnTo>
                    <a:pt x="2024215" y="643434"/>
                  </a:lnTo>
                  <a:lnTo>
                    <a:pt x="2005571" y="601893"/>
                  </a:lnTo>
                  <a:lnTo>
                    <a:pt x="1985207" y="561327"/>
                  </a:lnTo>
                  <a:lnTo>
                    <a:pt x="1963171" y="521782"/>
                  </a:lnTo>
                  <a:lnTo>
                    <a:pt x="1939510" y="483304"/>
                  </a:lnTo>
                  <a:lnTo>
                    <a:pt x="1914269" y="445942"/>
                  </a:lnTo>
                  <a:lnTo>
                    <a:pt x="1887496" y="409740"/>
                  </a:lnTo>
                  <a:lnTo>
                    <a:pt x="1859236" y="374746"/>
                  </a:lnTo>
                  <a:lnTo>
                    <a:pt x="1829536" y="341005"/>
                  </a:lnTo>
                  <a:lnTo>
                    <a:pt x="1798443" y="308565"/>
                  </a:lnTo>
                  <a:lnTo>
                    <a:pt x="1766004" y="277471"/>
                  </a:lnTo>
                  <a:lnTo>
                    <a:pt x="1732263" y="247771"/>
                  </a:lnTo>
                  <a:lnTo>
                    <a:pt x="1697269" y="219511"/>
                  </a:lnTo>
                  <a:lnTo>
                    <a:pt x="1661068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4" y="121798"/>
                  </a:lnTo>
                  <a:lnTo>
                    <a:pt x="1505118" y="101434"/>
                  </a:lnTo>
                  <a:lnTo>
                    <a:pt x="1463577" y="82789"/>
                  </a:lnTo>
                  <a:lnTo>
                    <a:pt x="1421108" y="65910"/>
                  </a:lnTo>
                  <a:lnTo>
                    <a:pt x="1377757" y="50842"/>
                  </a:lnTo>
                  <a:lnTo>
                    <a:pt x="1333570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48539" y="3889515"/>
              <a:ext cx="361950" cy="485775"/>
            </a:xfrm>
            <a:custGeom>
              <a:avLst/>
              <a:gdLst/>
              <a:ahLst/>
              <a:cxnLst/>
              <a:rect l="l" t="t" r="r" b="b"/>
              <a:pathLst>
                <a:path w="361950" h="485775">
                  <a:moveTo>
                    <a:pt x="361371" y="0"/>
                  </a:moveTo>
                  <a:lnTo>
                    <a:pt x="346349" y="63688"/>
                  </a:lnTo>
                  <a:lnTo>
                    <a:pt x="326126" y="115072"/>
                  </a:lnTo>
                  <a:lnTo>
                    <a:pt x="303076" y="155513"/>
                  </a:lnTo>
                  <a:lnTo>
                    <a:pt x="279572" y="186371"/>
                  </a:lnTo>
                  <a:lnTo>
                    <a:pt x="245080" y="220253"/>
                  </a:lnTo>
                  <a:lnTo>
                    <a:pt x="210347" y="245807"/>
                  </a:lnTo>
                  <a:lnTo>
                    <a:pt x="174568" y="269050"/>
                  </a:lnTo>
                  <a:lnTo>
                    <a:pt x="136933" y="295999"/>
                  </a:lnTo>
                  <a:lnTo>
                    <a:pt x="96635" y="332670"/>
                  </a:lnTo>
                  <a:lnTo>
                    <a:pt x="61889" y="373524"/>
                  </a:lnTo>
                  <a:lnTo>
                    <a:pt x="34885" y="413846"/>
                  </a:lnTo>
                  <a:lnTo>
                    <a:pt x="14597" y="451725"/>
                  </a:lnTo>
                  <a:lnTo>
                    <a:pt x="0" y="48525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45087" y="3908150"/>
              <a:ext cx="361950" cy="485775"/>
            </a:xfrm>
            <a:custGeom>
              <a:avLst/>
              <a:gdLst/>
              <a:ahLst/>
              <a:cxnLst/>
              <a:rect l="l" t="t" r="r" b="b"/>
              <a:pathLst>
                <a:path w="361950" h="485775">
                  <a:moveTo>
                    <a:pt x="361371" y="0"/>
                  </a:moveTo>
                  <a:lnTo>
                    <a:pt x="346353" y="63688"/>
                  </a:lnTo>
                  <a:lnTo>
                    <a:pt x="326130" y="115072"/>
                  </a:lnTo>
                  <a:lnTo>
                    <a:pt x="303077" y="155513"/>
                  </a:lnTo>
                  <a:lnTo>
                    <a:pt x="279572" y="186371"/>
                  </a:lnTo>
                  <a:lnTo>
                    <a:pt x="245081" y="220253"/>
                  </a:lnTo>
                  <a:lnTo>
                    <a:pt x="210350" y="245807"/>
                  </a:lnTo>
                  <a:lnTo>
                    <a:pt x="174572" y="269050"/>
                  </a:lnTo>
                  <a:lnTo>
                    <a:pt x="136937" y="295999"/>
                  </a:lnTo>
                  <a:lnTo>
                    <a:pt x="96635" y="332670"/>
                  </a:lnTo>
                  <a:lnTo>
                    <a:pt x="61889" y="373524"/>
                  </a:lnTo>
                  <a:lnTo>
                    <a:pt x="34885" y="413846"/>
                  </a:lnTo>
                  <a:lnTo>
                    <a:pt x="14597" y="451725"/>
                  </a:lnTo>
                  <a:lnTo>
                    <a:pt x="0" y="48525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22418" y="3822272"/>
              <a:ext cx="361950" cy="485775"/>
            </a:xfrm>
            <a:custGeom>
              <a:avLst/>
              <a:gdLst/>
              <a:ahLst/>
              <a:cxnLst/>
              <a:rect l="l" t="t" r="r" b="b"/>
              <a:pathLst>
                <a:path w="361950" h="485775">
                  <a:moveTo>
                    <a:pt x="361381" y="0"/>
                  </a:moveTo>
                  <a:lnTo>
                    <a:pt x="346359" y="63683"/>
                  </a:lnTo>
                  <a:lnTo>
                    <a:pt x="326136" y="115068"/>
                  </a:lnTo>
                  <a:lnTo>
                    <a:pt x="303086" y="155511"/>
                  </a:lnTo>
                  <a:lnTo>
                    <a:pt x="279583" y="186371"/>
                  </a:lnTo>
                  <a:lnTo>
                    <a:pt x="245090" y="220253"/>
                  </a:lnTo>
                  <a:lnTo>
                    <a:pt x="210358" y="245807"/>
                  </a:lnTo>
                  <a:lnTo>
                    <a:pt x="174578" y="269050"/>
                  </a:lnTo>
                  <a:lnTo>
                    <a:pt x="136943" y="295999"/>
                  </a:lnTo>
                  <a:lnTo>
                    <a:pt x="96646" y="332670"/>
                  </a:lnTo>
                  <a:lnTo>
                    <a:pt x="61895" y="373524"/>
                  </a:lnTo>
                  <a:lnTo>
                    <a:pt x="34890" y="413846"/>
                  </a:lnTo>
                  <a:lnTo>
                    <a:pt x="14601" y="451725"/>
                  </a:lnTo>
                  <a:lnTo>
                    <a:pt x="0" y="48525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34295" y="3918335"/>
              <a:ext cx="353695" cy="544830"/>
            </a:xfrm>
            <a:custGeom>
              <a:avLst/>
              <a:gdLst/>
              <a:ahLst/>
              <a:cxnLst/>
              <a:rect l="l" t="t" r="r" b="b"/>
              <a:pathLst>
                <a:path w="353695" h="544829">
                  <a:moveTo>
                    <a:pt x="353308" y="0"/>
                  </a:moveTo>
                  <a:lnTo>
                    <a:pt x="322983" y="40010"/>
                  </a:lnTo>
                  <a:lnTo>
                    <a:pt x="292552" y="81206"/>
                  </a:lnTo>
                  <a:lnTo>
                    <a:pt x="262058" y="123595"/>
                  </a:lnTo>
                  <a:lnTo>
                    <a:pt x="231543" y="167184"/>
                  </a:lnTo>
                  <a:lnTo>
                    <a:pt x="201051" y="211979"/>
                  </a:lnTo>
                  <a:lnTo>
                    <a:pt x="170623" y="257986"/>
                  </a:lnTo>
                  <a:lnTo>
                    <a:pt x="140303" y="305212"/>
                  </a:lnTo>
                  <a:lnTo>
                    <a:pt x="110132" y="353664"/>
                  </a:lnTo>
                  <a:lnTo>
                    <a:pt x="80839" y="402200"/>
                  </a:lnTo>
                  <a:lnTo>
                    <a:pt x="52737" y="450242"/>
                  </a:lnTo>
                  <a:lnTo>
                    <a:pt x="25800" y="497751"/>
                  </a:lnTo>
                  <a:lnTo>
                    <a:pt x="0" y="544684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52281" y="3815282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76438" y="0"/>
                  </a:moveTo>
                  <a:lnTo>
                    <a:pt x="365026" y="41371"/>
                  </a:lnTo>
                  <a:lnTo>
                    <a:pt x="350164" y="86526"/>
                  </a:lnTo>
                  <a:lnTo>
                    <a:pt x="331321" y="134823"/>
                  </a:lnTo>
                  <a:lnTo>
                    <a:pt x="307967" y="185620"/>
                  </a:lnTo>
                  <a:lnTo>
                    <a:pt x="279572" y="238275"/>
                  </a:lnTo>
                  <a:lnTo>
                    <a:pt x="244644" y="293556"/>
                  </a:lnTo>
                  <a:lnTo>
                    <a:pt x="208089" y="343328"/>
                  </a:lnTo>
                  <a:lnTo>
                    <a:pt x="170716" y="387783"/>
                  </a:lnTo>
                  <a:lnTo>
                    <a:pt x="133338" y="427119"/>
                  </a:lnTo>
                  <a:lnTo>
                    <a:pt x="96766" y="461529"/>
                  </a:lnTo>
                  <a:lnTo>
                    <a:pt x="61812" y="491208"/>
                  </a:lnTo>
                  <a:lnTo>
                    <a:pt x="29286" y="516352"/>
                  </a:lnTo>
                  <a:lnTo>
                    <a:pt x="0" y="53715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08123" y="3852462"/>
              <a:ext cx="361950" cy="485775"/>
            </a:xfrm>
            <a:custGeom>
              <a:avLst/>
              <a:gdLst/>
              <a:ahLst/>
              <a:cxnLst/>
              <a:rect l="l" t="t" r="r" b="b"/>
              <a:pathLst>
                <a:path w="361950" h="485775">
                  <a:moveTo>
                    <a:pt x="361371" y="0"/>
                  </a:moveTo>
                  <a:lnTo>
                    <a:pt x="346880" y="42832"/>
                  </a:lnTo>
                  <a:lnTo>
                    <a:pt x="328729" y="88552"/>
                  </a:lnTo>
                  <a:lnTo>
                    <a:pt x="306449" y="136589"/>
                  </a:lnTo>
                  <a:lnTo>
                    <a:pt x="279572" y="186371"/>
                  </a:lnTo>
                  <a:lnTo>
                    <a:pt x="245288" y="240783"/>
                  </a:lnTo>
                  <a:lnTo>
                    <a:pt x="209305" y="289950"/>
                  </a:lnTo>
                  <a:lnTo>
                    <a:pt x="172378" y="334058"/>
                  </a:lnTo>
                  <a:lnTo>
                    <a:pt x="135262" y="373296"/>
                  </a:lnTo>
                  <a:lnTo>
                    <a:pt x="98712" y="407848"/>
                  </a:lnTo>
                  <a:lnTo>
                    <a:pt x="63482" y="437902"/>
                  </a:lnTo>
                  <a:lnTo>
                    <a:pt x="30326" y="463645"/>
                  </a:lnTo>
                  <a:lnTo>
                    <a:pt x="0" y="48526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88363" y="3962493"/>
              <a:ext cx="373380" cy="485140"/>
            </a:xfrm>
            <a:custGeom>
              <a:avLst/>
              <a:gdLst/>
              <a:ahLst/>
              <a:cxnLst/>
              <a:rect l="l" t="t" r="r" b="b"/>
              <a:pathLst>
                <a:path w="373379" h="485139">
                  <a:moveTo>
                    <a:pt x="372847" y="0"/>
                  </a:moveTo>
                  <a:lnTo>
                    <a:pt x="339162" y="29106"/>
                  </a:lnTo>
                  <a:lnTo>
                    <a:pt x="304338" y="61229"/>
                  </a:lnTo>
                  <a:lnTo>
                    <a:pt x="268690" y="96464"/>
                  </a:lnTo>
                  <a:lnTo>
                    <a:pt x="232536" y="134907"/>
                  </a:lnTo>
                  <a:lnTo>
                    <a:pt x="196192" y="176654"/>
                  </a:lnTo>
                  <a:lnTo>
                    <a:pt x="158134" y="224206"/>
                  </a:lnTo>
                  <a:lnTo>
                    <a:pt x="123724" y="271138"/>
                  </a:lnTo>
                  <a:lnTo>
                    <a:pt x="92779" y="317120"/>
                  </a:lnTo>
                  <a:lnTo>
                    <a:pt x="65117" y="361819"/>
                  </a:lnTo>
                  <a:lnTo>
                    <a:pt x="40555" y="404903"/>
                  </a:lnTo>
                  <a:lnTo>
                    <a:pt x="18910" y="446043"/>
                  </a:lnTo>
                  <a:lnTo>
                    <a:pt x="0" y="48490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76346" y="3969166"/>
              <a:ext cx="361950" cy="485775"/>
            </a:xfrm>
            <a:custGeom>
              <a:avLst/>
              <a:gdLst/>
              <a:ahLst/>
              <a:cxnLst/>
              <a:rect l="l" t="t" r="r" b="b"/>
              <a:pathLst>
                <a:path w="361950" h="485775">
                  <a:moveTo>
                    <a:pt x="361381" y="0"/>
                  </a:moveTo>
                  <a:lnTo>
                    <a:pt x="346359" y="63688"/>
                  </a:lnTo>
                  <a:lnTo>
                    <a:pt x="326136" y="115072"/>
                  </a:lnTo>
                  <a:lnTo>
                    <a:pt x="303086" y="155513"/>
                  </a:lnTo>
                  <a:lnTo>
                    <a:pt x="279583" y="186371"/>
                  </a:lnTo>
                  <a:lnTo>
                    <a:pt x="245086" y="220253"/>
                  </a:lnTo>
                  <a:lnTo>
                    <a:pt x="210353" y="245807"/>
                  </a:lnTo>
                  <a:lnTo>
                    <a:pt x="174575" y="269050"/>
                  </a:lnTo>
                  <a:lnTo>
                    <a:pt x="136942" y="295999"/>
                  </a:lnTo>
                  <a:lnTo>
                    <a:pt x="96646" y="332670"/>
                  </a:lnTo>
                  <a:lnTo>
                    <a:pt x="61895" y="373528"/>
                  </a:lnTo>
                  <a:lnTo>
                    <a:pt x="34890" y="413851"/>
                  </a:lnTo>
                  <a:lnTo>
                    <a:pt x="14601" y="451731"/>
                  </a:lnTo>
                  <a:lnTo>
                    <a:pt x="0" y="48526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299162" y="8439130"/>
            <a:ext cx="10404475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196590" algn="l"/>
                <a:tab pos="5901690" algn="l"/>
                <a:tab pos="9008745" algn="l"/>
              </a:tabLst>
            </a:pPr>
            <a:r>
              <a:rPr sz="2800" spc="10" dirty="0">
                <a:latin typeface="Arial MT"/>
                <a:cs typeface="Arial MT"/>
              </a:rPr>
              <a:t>Connectivity	</a:t>
            </a:r>
            <a:r>
              <a:rPr sz="2800" spc="15" dirty="0">
                <a:latin typeface="Arial MT"/>
                <a:cs typeface="Arial MT"/>
              </a:rPr>
              <a:t>Quantity	</a:t>
            </a:r>
            <a:r>
              <a:rPr sz="2800" spc="10" dirty="0">
                <a:latin typeface="Arial MT"/>
                <a:cs typeface="Arial MT"/>
              </a:rPr>
              <a:t>Complexity	Radiality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111915" y="6228944"/>
            <a:ext cx="2141855" cy="2141855"/>
            <a:chOff x="6111915" y="6228944"/>
            <a:chExt cx="2141855" cy="2141855"/>
          </a:xfrm>
        </p:grpSpPr>
        <p:sp>
          <p:nvSpPr>
            <p:cNvPr id="27" name="object 27"/>
            <p:cNvSpPr/>
            <p:nvPr/>
          </p:nvSpPr>
          <p:spPr>
            <a:xfrm>
              <a:off x="6129082" y="624611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7" y="1288591"/>
                  </a:lnTo>
                  <a:lnTo>
                    <a:pt x="37632" y="1333566"/>
                  </a:lnTo>
                  <a:lnTo>
                    <a:pt x="50842" y="1377753"/>
                  </a:lnTo>
                  <a:lnTo>
                    <a:pt x="65910" y="1421104"/>
                  </a:lnTo>
                  <a:lnTo>
                    <a:pt x="82789" y="1463573"/>
                  </a:lnTo>
                  <a:lnTo>
                    <a:pt x="101434" y="1505114"/>
                  </a:lnTo>
                  <a:lnTo>
                    <a:pt x="121798" y="1545680"/>
                  </a:lnTo>
                  <a:lnTo>
                    <a:pt x="143834" y="1585224"/>
                  </a:lnTo>
                  <a:lnTo>
                    <a:pt x="167496" y="1623701"/>
                  </a:lnTo>
                  <a:lnTo>
                    <a:pt x="192737" y="1661064"/>
                  </a:lnTo>
                  <a:lnTo>
                    <a:pt x="219511" y="1697265"/>
                  </a:lnTo>
                  <a:lnTo>
                    <a:pt x="247771" y="1732259"/>
                  </a:lnTo>
                  <a:lnTo>
                    <a:pt x="277471" y="1766000"/>
                  </a:lnTo>
                  <a:lnTo>
                    <a:pt x="308565" y="1798440"/>
                  </a:lnTo>
                  <a:lnTo>
                    <a:pt x="341005" y="1829533"/>
                  </a:lnTo>
                  <a:lnTo>
                    <a:pt x="374746" y="1859233"/>
                  </a:lnTo>
                  <a:lnTo>
                    <a:pt x="409740" y="1887493"/>
                  </a:lnTo>
                  <a:lnTo>
                    <a:pt x="445942" y="1914266"/>
                  </a:lnTo>
                  <a:lnTo>
                    <a:pt x="483304" y="1939507"/>
                  </a:lnTo>
                  <a:lnTo>
                    <a:pt x="521782" y="1963169"/>
                  </a:lnTo>
                  <a:lnTo>
                    <a:pt x="561327" y="1985205"/>
                  </a:lnTo>
                  <a:lnTo>
                    <a:pt x="601893" y="2005569"/>
                  </a:lnTo>
                  <a:lnTo>
                    <a:pt x="643434" y="2024214"/>
                  </a:lnTo>
                  <a:lnTo>
                    <a:pt x="685904" y="2041093"/>
                  </a:lnTo>
                  <a:lnTo>
                    <a:pt x="729256" y="2056161"/>
                  </a:lnTo>
                  <a:lnTo>
                    <a:pt x="773443" y="2069371"/>
                  </a:lnTo>
                  <a:lnTo>
                    <a:pt x="818419" y="2080676"/>
                  </a:lnTo>
                  <a:lnTo>
                    <a:pt x="864138" y="2090030"/>
                  </a:lnTo>
                  <a:lnTo>
                    <a:pt x="910552" y="2097386"/>
                  </a:lnTo>
                  <a:lnTo>
                    <a:pt x="957616" y="2102698"/>
                  </a:lnTo>
                  <a:lnTo>
                    <a:pt x="1005283" y="2105919"/>
                  </a:lnTo>
                  <a:lnTo>
                    <a:pt x="1053507" y="2107003"/>
                  </a:lnTo>
                  <a:lnTo>
                    <a:pt x="1101730" y="2105919"/>
                  </a:lnTo>
                  <a:lnTo>
                    <a:pt x="1149397" y="2102698"/>
                  </a:lnTo>
                  <a:lnTo>
                    <a:pt x="1196461" y="2097386"/>
                  </a:lnTo>
                  <a:lnTo>
                    <a:pt x="1242876" y="2090030"/>
                  </a:lnTo>
                  <a:lnTo>
                    <a:pt x="1288594" y="2080676"/>
                  </a:lnTo>
                  <a:lnTo>
                    <a:pt x="1333571" y="2069371"/>
                  </a:lnTo>
                  <a:lnTo>
                    <a:pt x="1377758" y="2056161"/>
                  </a:lnTo>
                  <a:lnTo>
                    <a:pt x="1421109" y="2041093"/>
                  </a:lnTo>
                  <a:lnTo>
                    <a:pt x="1463579" y="2024214"/>
                  </a:lnTo>
                  <a:lnTo>
                    <a:pt x="1505120" y="2005569"/>
                  </a:lnTo>
                  <a:lnTo>
                    <a:pt x="1545687" y="1985205"/>
                  </a:lnTo>
                  <a:lnTo>
                    <a:pt x="1585232" y="1963169"/>
                  </a:lnTo>
                  <a:lnTo>
                    <a:pt x="1623709" y="1939507"/>
                  </a:lnTo>
                  <a:lnTo>
                    <a:pt x="1661072" y="1914266"/>
                  </a:lnTo>
                  <a:lnTo>
                    <a:pt x="1697273" y="1887493"/>
                  </a:lnTo>
                  <a:lnTo>
                    <a:pt x="1732268" y="1859233"/>
                  </a:lnTo>
                  <a:lnTo>
                    <a:pt x="1766008" y="1829533"/>
                  </a:lnTo>
                  <a:lnTo>
                    <a:pt x="1798449" y="1798440"/>
                  </a:lnTo>
                  <a:lnTo>
                    <a:pt x="1829542" y="1766000"/>
                  </a:lnTo>
                  <a:lnTo>
                    <a:pt x="1859242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F9E7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29082" y="624611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7" y="1288591"/>
                  </a:lnTo>
                  <a:lnTo>
                    <a:pt x="37632" y="1333566"/>
                  </a:lnTo>
                  <a:lnTo>
                    <a:pt x="50842" y="1377753"/>
                  </a:lnTo>
                  <a:lnTo>
                    <a:pt x="65910" y="1421104"/>
                  </a:lnTo>
                  <a:lnTo>
                    <a:pt x="82789" y="1463573"/>
                  </a:lnTo>
                  <a:lnTo>
                    <a:pt x="101434" y="1505114"/>
                  </a:lnTo>
                  <a:lnTo>
                    <a:pt x="121798" y="1545680"/>
                  </a:lnTo>
                  <a:lnTo>
                    <a:pt x="143834" y="1585224"/>
                  </a:lnTo>
                  <a:lnTo>
                    <a:pt x="167496" y="1623701"/>
                  </a:lnTo>
                  <a:lnTo>
                    <a:pt x="192737" y="1661064"/>
                  </a:lnTo>
                  <a:lnTo>
                    <a:pt x="219511" y="1697265"/>
                  </a:lnTo>
                  <a:lnTo>
                    <a:pt x="247771" y="1732259"/>
                  </a:lnTo>
                  <a:lnTo>
                    <a:pt x="277471" y="1766000"/>
                  </a:lnTo>
                  <a:lnTo>
                    <a:pt x="308565" y="1798440"/>
                  </a:lnTo>
                  <a:lnTo>
                    <a:pt x="341005" y="1829533"/>
                  </a:lnTo>
                  <a:lnTo>
                    <a:pt x="374746" y="1859233"/>
                  </a:lnTo>
                  <a:lnTo>
                    <a:pt x="409740" y="1887493"/>
                  </a:lnTo>
                  <a:lnTo>
                    <a:pt x="445942" y="1914266"/>
                  </a:lnTo>
                  <a:lnTo>
                    <a:pt x="483304" y="1939507"/>
                  </a:lnTo>
                  <a:lnTo>
                    <a:pt x="521782" y="1963169"/>
                  </a:lnTo>
                  <a:lnTo>
                    <a:pt x="561327" y="1985205"/>
                  </a:lnTo>
                  <a:lnTo>
                    <a:pt x="601893" y="2005569"/>
                  </a:lnTo>
                  <a:lnTo>
                    <a:pt x="643434" y="2024214"/>
                  </a:lnTo>
                  <a:lnTo>
                    <a:pt x="685904" y="2041093"/>
                  </a:lnTo>
                  <a:lnTo>
                    <a:pt x="729256" y="2056161"/>
                  </a:lnTo>
                  <a:lnTo>
                    <a:pt x="773443" y="2069371"/>
                  </a:lnTo>
                  <a:lnTo>
                    <a:pt x="818419" y="2080676"/>
                  </a:lnTo>
                  <a:lnTo>
                    <a:pt x="864138" y="2090030"/>
                  </a:lnTo>
                  <a:lnTo>
                    <a:pt x="910552" y="2097386"/>
                  </a:lnTo>
                  <a:lnTo>
                    <a:pt x="957616" y="2102698"/>
                  </a:lnTo>
                  <a:lnTo>
                    <a:pt x="1005283" y="2105919"/>
                  </a:lnTo>
                  <a:lnTo>
                    <a:pt x="1053507" y="2107003"/>
                  </a:lnTo>
                  <a:lnTo>
                    <a:pt x="1101730" y="2105919"/>
                  </a:lnTo>
                  <a:lnTo>
                    <a:pt x="1149397" y="2102698"/>
                  </a:lnTo>
                  <a:lnTo>
                    <a:pt x="1196461" y="2097386"/>
                  </a:lnTo>
                  <a:lnTo>
                    <a:pt x="1242876" y="2090030"/>
                  </a:lnTo>
                  <a:lnTo>
                    <a:pt x="1288594" y="2080676"/>
                  </a:lnTo>
                  <a:lnTo>
                    <a:pt x="1333571" y="2069371"/>
                  </a:lnTo>
                  <a:lnTo>
                    <a:pt x="1377758" y="2056161"/>
                  </a:lnTo>
                  <a:lnTo>
                    <a:pt x="1421109" y="2041093"/>
                  </a:lnTo>
                  <a:lnTo>
                    <a:pt x="1463579" y="2024214"/>
                  </a:lnTo>
                  <a:lnTo>
                    <a:pt x="1505120" y="2005569"/>
                  </a:lnTo>
                  <a:lnTo>
                    <a:pt x="1545687" y="1985205"/>
                  </a:lnTo>
                  <a:lnTo>
                    <a:pt x="1585232" y="1963169"/>
                  </a:lnTo>
                  <a:lnTo>
                    <a:pt x="1623709" y="1939507"/>
                  </a:lnTo>
                  <a:lnTo>
                    <a:pt x="1661072" y="1914266"/>
                  </a:lnTo>
                  <a:lnTo>
                    <a:pt x="1697273" y="1887493"/>
                  </a:lnTo>
                  <a:lnTo>
                    <a:pt x="1732268" y="1859233"/>
                  </a:lnTo>
                  <a:lnTo>
                    <a:pt x="1766008" y="1829533"/>
                  </a:lnTo>
                  <a:lnTo>
                    <a:pt x="1798449" y="1798440"/>
                  </a:lnTo>
                  <a:lnTo>
                    <a:pt x="1829542" y="1766000"/>
                  </a:lnTo>
                  <a:lnTo>
                    <a:pt x="1859242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82020" y="7083605"/>
              <a:ext cx="400685" cy="206375"/>
            </a:xfrm>
            <a:custGeom>
              <a:avLst/>
              <a:gdLst/>
              <a:ahLst/>
              <a:cxnLst/>
              <a:rect l="l" t="t" r="r" b="b"/>
              <a:pathLst>
                <a:path w="400684" h="206375">
                  <a:moveTo>
                    <a:pt x="0" y="206370"/>
                  </a:moveTo>
                  <a:lnTo>
                    <a:pt x="40534" y="196711"/>
                  </a:lnTo>
                  <a:lnTo>
                    <a:pt x="84794" y="183744"/>
                  </a:lnTo>
                  <a:lnTo>
                    <a:pt x="132182" y="166915"/>
                  </a:lnTo>
                  <a:lnTo>
                    <a:pt x="182099" y="145670"/>
                  </a:lnTo>
                  <a:lnTo>
                    <a:pt x="237720" y="117366"/>
                  </a:lnTo>
                  <a:lnTo>
                    <a:pt x="287296" y="87573"/>
                  </a:lnTo>
                  <a:lnTo>
                    <a:pt x="330912" y="57366"/>
                  </a:lnTo>
                  <a:lnTo>
                    <a:pt x="368657" y="27817"/>
                  </a:lnTo>
                  <a:lnTo>
                    <a:pt x="4006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10980" y="7075451"/>
              <a:ext cx="320675" cy="317500"/>
            </a:xfrm>
            <a:custGeom>
              <a:avLst/>
              <a:gdLst/>
              <a:ahLst/>
              <a:cxnLst/>
              <a:rect l="l" t="t" r="r" b="b"/>
              <a:pathLst>
                <a:path w="320675" h="317500">
                  <a:moveTo>
                    <a:pt x="320388" y="316922"/>
                  </a:moveTo>
                  <a:lnTo>
                    <a:pt x="298636" y="281374"/>
                  </a:lnTo>
                  <a:lnTo>
                    <a:pt x="272589" y="243311"/>
                  </a:lnTo>
                  <a:lnTo>
                    <a:pt x="241904" y="203474"/>
                  </a:lnTo>
                  <a:lnTo>
                    <a:pt x="206234" y="162602"/>
                  </a:lnTo>
                  <a:lnTo>
                    <a:pt x="162081" y="118492"/>
                  </a:lnTo>
                  <a:lnTo>
                    <a:pt x="118390" y="80591"/>
                  </a:lnTo>
                  <a:lnTo>
                    <a:pt x="76151" y="48484"/>
                  </a:lnTo>
                  <a:lnTo>
                    <a:pt x="36357" y="21758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99517" y="7218496"/>
              <a:ext cx="331470" cy="306070"/>
            </a:xfrm>
            <a:custGeom>
              <a:avLst/>
              <a:gdLst/>
              <a:ahLst/>
              <a:cxnLst/>
              <a:rect l="l" t="t" r="r" b="b"/>
              <a:pathLst>
                <a:path w="331470" h="306070">
                  <a:moveTo>
                    <a:pt x="331277" y="305519"/>
                  </a:moveTo>
                  <a:lnTo>
                    <a:pt x="308295" y="270752"/>
                  </a:lnTo>
                  <a:lnTo>
                    <a:pt x="280932" y="233625"/>
                  </a:lnTo>
                  <a:lnTo>
                    <a:pt x="248871" y="194885"/>
                  </a:lnTo>
                  <a:lnTo>
                    <a:pt x="211794" y="155283"/>
                  </a:lnTo>
                  <a:lnTo>
                    <a:pt x="166126" y="112746"/>
                  </a:lnTo>
                  <a:lnTo>
                    <a:pt x="121134" y="76397"/>
                  </a:lnTo>
                  <a:lnTo>
                    <a:pt x="77798" y="45789"/>
                  </a:lnTo>
                  <a:lnTo>
                    <a:pt x="37093" y="20472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27498" y="7004499"/>
              <a:ext cx="392430" cy="387985"/>
            </a:xfrm>
            <a:custGeom>
              <a:avLst/>
              <a:gdLst/>
              <a:ahLst/>
              <a:cxnLst/>
              <a:rect l="l" t="t" r="r" b="b"/>
              <a:pathLst>
                <a:path w="392429" h="387984">
                  <a:moveTo>
                    <a:pt x="392176" y="387935"/>
                  </a:moveTo>
                  <a:lnTo>
                    <a:pt x="371285" y="353397"/>
                  </a:lnTo>
                  <a:lnTo>
                    <a:pt x="347080" y="316775"/>
                  </a:lnTo>
                  <a:lnTo>
                    <a:pt x="319348" y="278532"/>
                  </a:lnTo>
                  <a:lnTo>
                    <a:pt x="287874" y="239132"/>
                  </a:lnTo>
                  <a:lnTo>
                    <a:pt x="252442" y="199041"/>
                  </a:lnTo>
                  <a:lnTo>
                    <a:pt x="207397" y="153500"/>
                  </a:lnTo>
                  <a:lnTo>
                    <a:pt x="162604" y="113298"/>
                  </a:lnTo>
                  <a:lnTo>
                    <a:pt x="118764" y="78140"/>
                  </a:lnTo>
                  <a:lnTo>
                    <a:pt x="76582" y="47733"/>
                  </a:lnTo>
                  <a:lnTo>
                    <a:pt x="36759" y="21784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49427" y="7133544"/>
              <a:ext cx="392430" cy="387985"/>
            </a:xfrm>
            <a:custGeom>
              <a:avLst/>
              <a:gdLst/>
              <a:ahLst/>
              <a:cxnLst/>
              <a:rect l="l" t="t" r="r" b="b"/>
              <a:pathLst>
                <a:path w="392429" h="387984">
                  <a:moveTo>
                    <a:pt x="392176" y="387935"/>
                  </a:moveTo>
                  <a:lnTo>
                    <a:pt x="371285" y="353397"/>
                  </a:lnTo>
                  <a:lnTo>
                    <a:pt x="347080" y="316775"/>
                  </a:lnTo>
                  <a:lnTo>
                    <a:pt x="319348" y="278532"/>
                  </a:lnTo>
                  <a:lnTo>
                    <a:pt x="287874" y="239132"/>
                  </a:lnTo>
                  <a:lnTo>
                    <a:pt x="252442" y="199041"/>
                  </a:lnTo>
                  <a:lnTo>
                    <a:pt x="207397" y="153499"/>
                  </a:lnTo>
                  <a:lnTo>
                    <a:pt x="162604" y="113295"/>
                  </a:lnTo>
                  <a:lnTo>
                    <a:pt x="118764" y="78136"/>
                  </a:lnTo>
                  <a:lnTo>
                    <a:pt x="76582" y="47729"/>
                  </a:lnTo>
                  <a:lnTo>
                    <a:pt x="36759" y="21781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78355" y="7190592"/>
              <a:ext cx="392430" cy="387985"/>
            </a:xfrm>
            <a:custGeom>
              <a:avLst/>
              <a:gdLst/>
              <a:ahLst/>
              <a:cxnLst/>
              <a:rect l="l" t="t" r="r" b="b"/>
              <a:pathLst>
                <a:path w="392429" h="387984">
                  <a:moveTo>
                    <a:pt x="392176" y="387935"/>
                  </a:moveTo>
                  <a:lnTo>
                    <a:pt x="371285" y="353397"/>
                  </a:lnTo>
                  <a:lnTo>
                    <a:pt x="347080" y="316775"/>
                  </a:lnTo>
                  <a:lnTo>
                    <a:pt x="319348" y="278532"/>
                  </a:lnTo>
                  <a:lnTo>
                    <a:pt x="287874" y="239132"/>
                  </a:lnTo>
                  <a:lnTo>
                    <a:pt x="252442" y="199041"/>
                  </a:lnTo>
                  <a:lnTo>
                    <a:pt x="207397" y="153500"/>
                  </a:lnTo>
                  <a:lnTo>
                    <a:pt x="162604" y="113298"/>
                  </a:lnTo>
                  <a:lnTo>
                    <a:pt x="118764" y="78140"/>
                  </a:lnTo>
                  <a:lnTo>
                    <a:pt x="76582" y="47733"/>
                  </a:lnTo>
                  <a:lnTo>
                    <a:pt x="36759" y="21784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69620" y="7167546"/>
              <a:ext cx="387985" cy="392430"/>
            </a:xfrm>
            <a:custGeom>
              <a:avLst/>
              <a:gdLst/>
              <a:ahLst/>
              <a:cxnLst/>
              <a:rect l="l" t="t" r="r" b="b"/>
              <a:pathLst>
                <a:path w="387984" h="392429">
                  <a:moveTo>
                    <a:pt x="387925" y="0"/>
                  </a:moveTo>
                  <a:lnTo>
                    <a:pt x="353392" y="20892"/>
                  </a:lnTo>
                  <a:lnTo>
                    <a:pt x="316772" y="45098"/>
                  </a:lnTo>
                  <a:lnTo>
                    <a:pt x="278529" y="72832"/>
                  </a:lnTo>
                  <a:lnTo>
                    <a:pt x="239127" y="104306"/>
                  </a:lnTo>
                  <a:lnTo>
                    <a:pt x="199030" y="139733"/>
                  </a:lnTo>
                  <a:lnTo>
                    <a:pt x="153493" y="184778"/>
                  </a:lnTo>
                  <a:lnTo>
                    <a:pt x="113292" y="229572"/>
                  </a:lnTo>
                  <a:lnTo>
                    <a:pt x="78135" y="273411"/>
                  </a:lnTo>
                  <a:lnTo>
                    <a:pt x="47728" y="315594"/>
                  </a:lnTo>
                  <a:lnTo>
                    <a:pt x="21781" y="355416"/>
                  </a:lnTo>
                  <a:lnTo>
                    <a:pt x="0" y="39217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20177" y="6988528"/>
              <a:ext cx="114935" cy="540385"/>
            </a:xfrm>
            <a:custGeom>
              <a:avLst/>
              <a:gdLst/>
              <a:ahLst/>
              <a:cxnLst/>
              <a:rect l="l" t="t" r="r" b="b"/>
              <a:pathLst>
                <a:path w="114934" h="540384">
                  <a:moveTo>
                    <a:pt x="114806" y="0"/>
                  </a:moveTo>
                  <a:lnTo>
                    <a:pt x="97125" y="36283"/>
                  </a:lnTo>
                  <a:lnTo>
                    <a:pt x="79487" y="76481"/>
                  </a:lnTo>
                  <a:lnTo>
                    <a:pt x="62401" y="120522"/>
                  </a:lnTo>
                  <a:lnTo>
                    <a:pt x="46372" y="168334"/>
                  </a:lnTo>
                  <a:lnTo>
                    <a:pt x="31908" y="219846"/>
                  </a:lnTo>
                  <a:lnTo>
                    <a:pt x="18087" y="282389"/>
                  </a:lnTo>
                  <a:lnTo>
                    <a:pt x="8614" y="341828"/>
                  </a:lnTo>
                  <a:lnTo>
                    <a:pt x="2860" y="397730"/>
                  </a:lnTo>
                  <a:lnTo>
                    <a:pt x="198" y="449662"/>
                  </a:lnTo>
                  <a:lnTo>
                    <a:pt x="0" y="497193"/>
                  </a:lnTo>
                  <a:lnTo>
                    <a:pt x="1636" y="539889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47284" y="7032651"/>
              <a:ext cx="551180" cy="52705"/>
            </a:xfrm>
            <a:custGeom>
              <a:avLst/>
              <a:gdLst/>
              <a:ahLst/>
              <a:cxnLst/>
              <a:rect l="l" t="t" r="r" b="b"/>
              <a:pathLst>
                <a:path w="551179" h="52704">
                  <a:moveTo>
                    <a:pt x="0" y="27946"/>
                  </a:moveTo>
                  <a:lnTo>
                    <a:pt x="39591" y="35814"/>
                  </a:lnTo>
                  <a:lnTo>
                    <a:pt x="82955" y="42641"/>
                  </a:lnTo>
                  <a:lnTo>
                    <a:pt x="129894" y="47957"/>
                  </a:lnTo>
                  <a:lnTo>
                    <a:pt x="180212" y="51289"/>
                  </a:lnTo>
                  <a:lnTo>
                    <a:pt x="233710" y="52165"/>
                  </a:lnTo>
                  <a:lnTo>
                    <a:pt x="297708" y="49617"/>
                  </a:lnTo>
                  <a:lnTo>
                    <a:pt x="357599" y="43655"/>
                  </a:lnTo>
                  <a:lnTo>
                    <a:pt x="413123" y="34996"/>
                  </a:lnTo>
                  <a:lnTo>
                    <a:pt x="464023" y="24356"/>
                  </a:lnTo>
                  <a:lnTo>
                    <a:pt x="510039" y="12451"/>
                  </a:lnTo>
                  <a:lnTo>
                    <a:pt x="550915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21659" y="7205922"/>
              <a:ext cx="551180" cy="52705"/>
            </a:xfrm>
            <a:custGeom>
              <a:avLst/>
              <a:gdLst/>
              <a:ahLst/>
              <a:cxnLst/>
              <a:rect l="l" t="t" r="r" b="b"/>
              <a:pathLst>
                <a:path w="551179" h="52704">
                  <a:moveTo>
                    <a:pt x="0" y="27946"/>
                  </a:moveTo>
                  <a:lnTo>
                    <a:pt x="39591" y="35814"/>
                  </a:lnTo>
                  <a:lnTo>
                    <a:pt x="82955" y="42641"/>
                  </a:lnTo>
                  <a:lnTo>
                    <a:pt x="129894" y="47957"/>
                  </a:lnTo>
                  <a:lnTo>
                    <a:pt x="180212" y="51289"/>
                  </a:lnTo>
                  <a:lnTo>
                    <a:pt x="233710" y="52165"/>
                  </a:lnTo>
                  <a:lnTo>
                    <a:pt x="297712" y="49614"/>
                  </a:lnTo>
                  <a:lnTo>
                    <a:pt x="357604" y="43651"/>
                  </a:lnTo>
                  <a:lnTo>
                    <a:pt x="413128" y="34992"/>
                  </a:lnTo>
                  <a:lnTo>
                    <a:pt x="464028" y="24353"/>
                  </a:lnTo>
                  <a:lnTo>
                    <a:pt x="510046" y="12450"/>
                  </a:lnTo>
                  <a:lnTo>
                    <a:pt x="550925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50801" y="7330263"/>
              <a:ext cx="551180" cy="52705"/>
            </a:xfrm>
            <a:custGeom>
              <a:avLst/>
              <a:gdLst/>
              <a:ahLst/>
              <a:cxnLst/>
              <a:rect l="l" t="t" r="r" b="b"/>
              <a:pathLst>
                <a:path w="551179" h="52704">
                  <a:moveTo>
                    <a:pt x="0" y="27946"/>
                  </a:moveTo>
                  <a:lnTo>
                    <a:pt x="39590" y="35814"/>
                  </a:lnTo>
                  <a:lnTo>
                    <a:pt x="82954" y="42641"/>
                  </a:lnTo>
                  <a:lnTo>
                    <a:pt x="129892" y="47957"/>
                  </a:lnTo>
                  <a:lnTo>
                    <a:pt x="180206" y="51289"/>
                  </a:lnTo>
                  <a:lnTo>
                    <a:pt x="233699" y="52165"/>
                  </a:lnTo>
                  <a:lnTo>
                    <a:pt x="297702" y="49617"/>
                  </a:lnTo>
                  <a:lnTo>
                    <a:pt x="357596" y="43655"/>
                  </a:lnTo>
                  <a:lnTo>
                    <a:pt x="413122" y="34996"/>
                  </a:lnTo>
                  <a:lnTo>
                    <a:pt x="464022" y="24356"/>
                  </a:lnTo>
                  <a:lnTo>
                    <a:pt x="510039" y="12451"/>
                  </a:lnTo>
                  <a:lnTo>
                    <a:pt x="550915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46929" y="7214695"/>
              <a:ext cx="290195" cy="221615"/>
            </a:xfrm>
            <a:custGeom>
              <a:avLst/>
              <a:gdLst/>
              <a:ahLst/>
              <a:cxnLst/>
              <a:rect l="l" t="t" r="r" b="b"/>
              <a:pathLst>
                <a:path w="290195" h="221615">
                  <a:moveTo>
                    <a:pt x="289582" y="0"/>
                  </a:moveTo>
                  <a:lnTo>
                    <a:pt x="255337" y="64471"/>
                  </a:lnTo>
                  <a:lnTo>
                    <a:pt x="223769" y="105101"/>
                  </a:lnTo>
                  <a:lnTo>
                    <a:pt x="180287" y="145985"/>
                  </a:lnTo>
                  <a:lnTo>
                    <a:pt x="125974" y="181527"/>
                  </a:lnTo>
                  <a:lnTo>
                    <a:pt x="74983" y="203730"/>
                  </a:lnTo>
                  <a:lnTo>
                    <a:pt x="31572" y="215840"/>
                  </a:lnTo>
                  <a:lnTo>
                    <a:pt x="0" y="221103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9637" y="7126749"/>
              <a:ext cx="85785" cy="1974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371340" y="7285568"/>
              <a:ext cx="315595" cy="285750"/>
            </a:xfrm>
            <a:custGeom>
              <a:avLst/>
              <a:gdLst/>
              <a:ahLst/>
              <a:cxnLst/>
              <a:rect l="l" t="t" r="r" b="b"/>
              <a:pathLst>
                <a:path w="315595" h="285750">
                  <a:moveTo>
                    <a:pt x="0" y="0"/>
                  </a:moveTo>
                  <a:lnTo>
                    <a:pt x="43365" y="65784"/>
                  </a:lnTo>
                  <a:lnTo>
                    <a:pt x="72989" y="102968"/>
                  </a:lnTo>
                  <a:lnTo>
                    <a:pt x="108472" y="141511"/>
                  </a:lnTo>
                  <a:lnTo>
                    <a:pt x="150236" y="180287"/>
                  </a:lnTo>
                  <a:lnTo>
                    <a:pt x="195250" y="215681"/>
                  </a:lnTo>
                  <a:lnTo>
                    <a:pt x="238600" y="244577"/>
                  </a:lnTo>
                  <a:lnTo>
                    <a:pt x="279083" y="267621"/>
                  </a:lnTo>
                  <a:lnTo>
                    <a:pt x="315498" y="28545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2611" y="7021580"/>
              <a:ext cx="197449" cy="1291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251150" y="7360685"/>
              <a:ext cx="330835" cy="91440"/>
            </a:xfrm>
            <a:custGeom>
              <a:avLst/>
              <a:gdLst/>
              <a:ahLst/>
              <a:cxnLst/>
              <a:rect l="l" t="t" r="r" b="b"/>
              <a:pathLst>
                <a:path w="330834" h="91440">
                  <a:moveTo>
                    <a:pt x="0" y="0"/>
                  </a:moveTo>
                  <a:lnTo>
                    <a:pt x="46221" y="37975"/>
                  </a:lnTo>
                  <a:lnTo>
                    <a:pt x="79689" y="57812"/>
                  </a:lnTo>
                  <a:lnTo>
                    <a:pt x="120195" y="75118"/>
                  </a:lnTo>
                  <a:lnTo>
                    <a:pt x="189704" y="90618"/>
                  </a:lnTo>
                  <a:lnTo>
                    <a:pt x="250594" y="91338"/>
                  </a:lnTo>
                  <a:lnTo>
                    <a:pt x="298864" y="83948"/>
                  </a:lnTo>
                  <a:lnTo>
                    <a:pt x="330513" y="75118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46926" y="7120305"/>
              <a:ext cx="135255" cy="30480"/>
            </a:xfrm>
            <a:custGeom>
              <a:avLst/>
              <a:gdLst/>
              <a:ahLst/>
              <a:cxnLst/>
              <a:rect l="l" t="t" r="r" b="b"/>
              <a:pathLst>
                <a:path w="135254" h="30479">
                  <a:moveTo>
                    <a:pt x="0" y="30051"/>
                  </a:moveTo>
                  <a:lnTo>
                    <a:pt x="33806" y="22537"/>
                  </a:lnTo>
                  <a:lnTo>
                    <a:pt x="67610" y="15025"/>
                  </a:lnTo>
                  <a:lnTo>
                    <a:pt x="101414" y="7513"/>
                  </a:lnTo>
                  <a:lnTo>
                    <a:pt x="135221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2043501" y="5234645"/>
            <a:ext cx="1909445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20" dirty="0">
                <a:latin typeface="Arial MT"/>
                <a:cs typeface="Arial MT"/>
              </a:rPr>
              <a:t>Morphology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894068" y="3042404"/>
            <a:ext cx="2141855" cy="2141855"/>
            <a:chOff x="11894068" y="3042404"/>
            <a:chExt cx="2141855" cy="2141855"/>
          </a:xfrm>
        </p:grpSpPr>
        <p:sp>
          <p:nvSpPr>
            <p:cNvPr id="48" name="object 48"/>
            <p:cNvSpPr/>
            <p:nvPr/>
          </p:nvSpPr>
          <p:spPr>
            <a:xfrm>
              <a:off x="11911235" y="305957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496" y="0"/>
                  </a:moveTo>
                  <a:lnTo>
                    <a:pt x="1005274" y="1084"/>
                  </a:lnTo>
                  <a:lnTo>
                    <a:pt x="957607" y="4305"/>
                  </a:lnTo>
                  <a:lnTo>
                    <a:pt x="910544" y="9617"/>
                  </a:lnTo>
                  <a:lnTo>
                    <a:pt x="864130" y="16973"/>
                  </a:lnTo>
                  <a:lnTo>
                    <a:pt x="818412" y="26327"/>
                  </a:lnTo>
                  <a:lnTo>
                    <a:pt x="773437" y="37632"/>
                  </a:lnTo>
                  <a:lnTo>
                    <a:pt x="729250" y="50842"/>
                  </a:lnTo>
                  <a:lnTo>
                    <a:pt x="685899" y="65910"/>
                  </a:lnTo>
                  <a:lnTo>
                    <a:pt x="643430" y="82789"/>
                  </a:lnTo>
                  <a:lnTo>
                    <a:pt x="601889" y="101434"/>
                  </a:lnTo>
                  <a:lnTo>
                    <a:pt x="561323" y="121798"/>
                  </a:lnTo>
                  <a:lnTo>
                    <a:pt x="521778" y="143834"/>
                  </a:lnTo>
                  <a:lnTo>
                    <a:pt x="483302" y="167496"/>
                  </a:lnTo>
                  <a:lnTo>
                    <a:pt x="445939" y="192737"/>
                  </a:lnTo>
                  <a:lnTo>
                    <a:pt x="409738" y="219511"/>
                  </a:lnTo>
                  <a:lnTo>
                    <a:pt x="374744" y="247771"/>
                  </a:lnTo>
                  <a:lnTo>
                    <a:pt x="341003" y="277471"/>
                  </a:lnTo>
                  <a:lnTo>
                    <a:pt x="308563" y="308565"/>
                  </a:lnTo>
                  <a:lnTo>
                    <a:pt x="277470" y="341005"/>
                  </a:lnTo>
                  <a:lnTo>
                    <a:pt x="247770" y="374746"/>
                  </a:lnTo>
                  <a:lnTo>
                    <a:pt x="219510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09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09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0" y="1697273"/>
                  </a:lnTo>
                  <a:lnTo>
                    <a:pt x="247770" y="1732268"/>
                  </a:lnTo>
                  <a:lnTo>
                    <a:pt x="277470" y="1766008"/>
                  </a:lnTo>
                  <a:lnTo>
                    <a:pt x="308563" y="1798449"/>
                  </a:lnTo>
                  <a:lnTo>
                    <a:pt x="341003" y="1829542"/>
                  </a:lnTo>
                  <a:lnTo>
                    <a:pt x="374744" y="1859242"/>
                  </a:lnTo>
                  <a:lnTo>
                    <a:pt x="409738" y="1887502"/>
                  </a:lnTo>
                  <a:lnTo>
                    <a:pt x="445939" y="1914276"/>
                  </a:lnTo>
                  <a:lnTo>
                    <a:pt x="483302" y="1939517"/>
                  </a:lnTo>
                  <a:lnTo>
                    <a:pt x="521778" y="1963179"/>
                  </a:lnTo>
                  <a:lnTo>
                    <a:pt x="561323" y="1985215"/>
                  </a:lnTo>
                  <a:lnTo>
                    <a:pt x="601889" y="2005579"/>
                  </a:lnTo>
                  <a:lnTo>
                    <a:pt x="643430" y="2024224"/>
                  </a:lnTo>
                  <a:lnTo>
                    <a:pt x="685899" y="2041104"/>
                  </a:lnTo>
                  <a:lnTo>
                    <a:pt x="729250" y="2056172"/>
                  </a:lnTo>
                  <a:lnTo>
                    <a:pt x="773437" y="2069382"/>
                  </a:lnTo>
                  <a:lnTo>
                    <a:pt x="818412" y="2080687"/>
                  </a:lnTo>
                  <a:lnTo>
                    <a:pt x="864130" y="2090040"/>
                  </a:lnTo>
                  <a:lnTo>
                    <a:pt x="910544" y="2097397"/>
                  </a:lnTo>
                  <a:lnTo>
                    <a:pt x="957607" y="2102709"/>
                  </a:lnTo>
                  <a:lnTo>
                    <a:pt x="1005274" y="2105930"/>
                  </a:lnTo>
                  <a:lnTo>
                    <a:pt x="1053496" y="2107014"/>
                  </a:lnTo>
                  <a:lnTo>
                    <a:pt x="1101721" y="2105930"/>
                  </a:lnTo>
                  <a:lnTo>
                    <a:pt x="1149388" y="2102709"/>
                  </a:lnTo>
                  <a:lnTo>
                    <a:pt x="1196453" y="2097397"/>
                  </a:lnTo>
                  <a:lnTo>
                    <a:pt x="1242869" y="2090040"/>
                  </a:lnTo>
                  <a:lnTo>
                    <a:pt x="1288588" y="2080687"/>
                  </a:lnTo>
                  <a:lnTo>
                    <a:pt x="1333564" y="2069382"/>
                  </a:lnTo>
                  <a:lnTo>
                    <a:pt x="1377752" y="2056172"/>
                  </a:lnTo>
                  <a:lnTo>
                    <a:pt x="1421104" y="2041104"/>
                  </a:lnTo>
                  <a:lnTo>
                    <a:pt x="1463575" y="2024224"/>
                  </a:lnTo>
                  <a:lnTo>
                    <a:pt x="1505116" y="2005579"/>
                  </a:lnTo>
                  <a:lnTo>
                    <a:pt x="1545683" y="1985215"/>
                  </a:lnTo>
                  <a:lnTo>
                    <a:pt x="1585229" y="1963179"/>
                  </a:lnTo>
                  <a:lnTo>
                    <a:pt x="1623706" y="1939517"/>
                  </a:lnTo>
                  <a:lnTo>
                    <a:pt x="1661069" y="1914276"/>
                  </a:lnTo>
                  <a:lnTo>
                    <a:pt x="1697271" y="1887502"/>
                  </a:lnTo>
                  <a:lnTo>
                    <a:pt x="1732266" y="1859242"/>
                  </a:lnTo>
                  <a:lnTo>
                    <a:pt x="1766007" y="1829542"/>
                  </a:lnTo>
                  <a:lnTo>
                    <a:pt x="1798447" y="1798449"/>
                  </a:lnTo>
                  <a:lnTo>
                    <a:pt x="1829541" y="1766008"/>
                  </a:lnTo>
                  <a:lnTo>
                    <a:pt x="1859241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1" y="374746"/>
                  </a:lnTo>
                  <a:lnTo>
                    <a:pt x="1829541" y="341005"/>
                  </a:lnTo>
                  <a:lnTo>
                    <a:pt x="1798447" y="308565"/>
                  </a:lnTo>
                  <a:lnTo>
                    <a:pt x="1766007" y="277471"/>
                  </a:lnTo>
                  <a:lnTo>
                    <a:pt x="1732266" y="247771"/>
                  </a:lnTo>
                  <a:lnTo>
                    <a:pt x="1697271" y="219511"/>
                  </a:lnTo>
                  <a:lnTo>
                    <a:pt x="1661069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3" y="121798"/>
                  </a:lnTo>
                  <a:lnTo>
                    <a:pt x="1505116" y="101434"/>
                  </a:lnTo>
                  <a:lnTo>
                    <a:pt x="1463575" y="82789"/>
                  </a:lnTo>
                  <a:lnTo>
                    <a:pt x="1421104" y="65910"/>
                  </a:lnTo>
                  <a:lnTo>
                    <a:pt x="1377752" y="50842"/>
                  </a:lnTo>
                  <a:lnTo>
                    <a:pt x="1333564" y="37632"/>
                  </a:lnTo>
                  <a:lnTo>
                    <a:pt x="1288588" y="26327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close/>
                </a:path>
              </a:pathLst>
            </a:custGeom>
            <a:solidFill>
              <a:srgbClr val="F1F9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911235" y="3059571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09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0" y="1697273"/>
                  </a:lnTo>
                  <a:lnTo>
                    <a:pt x="247770" y="1732268"/>
                  </a:lnTo>
                  <a:lnTo>
                    <a:pt x="277470" y="1766008"/>
                  </a:lnTo>
                  <a:lnTo>
                    <a:pt x="308563" y="1798449"/>
                  </a:lnTo>
                  <a:lnTo>
                    <a:pt x="341003" y="1829542"/>
                  </a:lnTo>
                  <a:lnTo>
                    <a:pt x="374744" y="1859242"/>
                  </a:lnTo>
                  <a:lnTo>
                    <a:pt x="409738" y="1887502"/>
                  </a:lnTo>
                  <a:lnTo>
                    <a:pt x="445939" y="1914276"/>
                  </a:lnTo>
                  <a:lnTo>
                    <a:pt x="483302" y="1939517"/>
                  </a:lnTo>
                  <a:lnTo>
                    <a:pt x="521778" y="1963179"/>
                  </a:lnTo>
                  <a:lnTo>
                    <a:pt x="561323" y="1985215"/>
                  </a:lnTo>
                  <a:lnTo>
                    <a:pt x="601889" y="2005579"/>
                  </a:lnTo>
                  <a:lnTo>
                    <a:pt x="643430" y="2024224"/>
                  </a:lnTo>
                  <a:lnTo>
                    <a:pt x="685899" y="2041104"/>
                  </a:lnTo>
                  <a:lnTo>
                    <a:pt x="729250" y="2056172"/>
                  </a:lnTo>
                  <a:lnTo>
                    <a:pt x="773437" y="2069382"/>
                  </a:lnTo>
                  <a:lnTo>
                    <a:pt x="818412" y="2080687"/>
                  </a:lnTo>
                  <a:lnTo>
                    <a:pt x="864130" y="2090040"/>
                  </a:lnTo>
                  <a:lnTo>
                    <a:pt x="910544" y="2097397"/>
                  </a:lnTo>
                  <a:lnTo>
                    <a:pt x="957607" y="2102709"/>
                  </a:lnTo>
                  <a:lnTo>
                    <a:pt x="1005274" y="2105930"/>
                  </a:lnTo>
                  <a:lnTo>
                    <a:pt x="1053496" y="2107014"/>
                  </a:lnTo>
                  <a:lnTo>
                    <a:pt x="1101721" y="2105930"/>
                  </a:lnTo>
                  <a:lnTo>
                    <a:pt x="1149388" y="2102709"/>
                  </a:lnTo>
                  <a:lnTo>
                    <a:pt x="1196453" y="2097397"/>
                  </a:lnTo>
                  <a:lnTo>
                    <a:pt x="1242869" y="2090040"/>
                  </a:lnTo>
                  <a:lnTo>
                    <a:pt x="1288588" y="2080687"/>
                  </a:lnTo>
                  <a:lnTo>
                    <a:pt x="1333564" y="2069382"/>
                  </a:lnTo>
                  <a:lnTo>
                    <a:pt x="1377752" y="2056172"/>
                  </a:lnTo>
                  <a:lnTo>
                    <a:pt x="1421104" y="2041104"/>
                  </a:lnTo>
                  <a:lnTo>
                    <a:pt x="1463575" y="2024224"/>
                  </a:lnTo>
                  <a:lnTo>
                    <a:pt x="1505116" y="2005579"/>
                  </a:lnTo>
                  <a:lnTo>
                    <a:pt x="1545683" y="1985215"/>
                  </a:lnTo>
                  <a:lnTo>
                    <a:pt x="1585229" y="1963179"/>
                  </a:lnTo>
                  <a:lnTo>
                    <a:pt x="1623706" y="1939517"/>
                  </a:lnTo>
                  <a:lnTo>
                    <a:pt x="1661069" y="1914276"/>
                  </a:lnTo>
                  <a:lnTo>
                    <a:pt x="1697271" y="1887502"/>
                  </a:lnTo>
                  <a:lnTo>
                    <a:pt x="1732266" y="1859242"/>
                  </a:lnTo>
                  <a:lnTo>
                    <a:pt x="1766007" y="1829542"/>
                  </a:lnTo>
                  <a:lnTo>
                    <a:pt x="1798447" y="1798449"/>
                  </a:lnTo>
                  <a:lnTo>
                    <a:pt x="1829541" y="1766008"/>
                  </a:lnTo>
                  <a:lnTo>
                    <a:pt x="1859241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1" y="374746"/>
                  </a:lnTo>
                  <a:lnTo>
                    <a:pt x="1829541" y="341005"/>
                  </a:lnTo>
                  <a:lnTo>
                    <a:pt x="1798447" y="308565"/>
                  </a:lnTo>
                  <a:lnTo>
                    <a:pt x="1766007" y="277471"/>
                  </a:lnTo>
                  <a:lnTo>
                    <a:pt x="1732266" y="247771"/>
                  </a:lnTo>
                  <a:lnTo>
                    <a:pt x="1697271" y="219511"/>
                  </a:lnTo>
                  <a:lnTo>
                    <a:pt x="1661069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3" y="121798"/>
                  </a:lnTo>
                  <a:lnTo>
                    <a:pt x="1505116" y="101434"/>
                  </a:lnTo>
                  <a:lnTo>
                    <a:pt x="1463575" y="82789"/>
                  </a:lnTo>
                  <a:lnTo>
                    <a:pt x="1421104" y="65910"/>
                  </a:lnTo>
                  <a:lnTo>
                    <a:pt x="1377752" y="50842"/>
                  </a:lnTo>
                  <a:lnTo>
                    <a:pt x="1333564" y="37632"/>
                  </a:lnTo>
                  <a:lnTo>
                    <a:pt x="1288588" y="26327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lnTo>
                    <a:pt x="1005274" y="1084"/>
                  </a:lnTo>
                  <a:lnTo>
                    <a:pt x="957607" y="4305"/>
                  </a:lnTo>
                  <a:lnTo>
                    <a:pt x="910544" y="9617"/>
                  </a:lnTo>
                  <a:lnTo>
                    <a:pt x="864130" y="16973"/>
                  </a:lnTo>
                  <a:lnTo>
                    <a:pt x="818412" y="26327"/>
                  </a:lnTo>
                  <a:lnTo>
                    <a:pt x="773437" y="37632"/>
                  </a:lnTo>
                  <a:lnTo>
                    <a:pt x="729250" y="50842"/>
                  </a:lnTo>
                  <a:lnTo>
                    <a:pt x="685899" y="65910"/>
                  </a:lnTo>
                  <a:lnTo>
                    <a:pt x="643430" y="82789"/>
                  </a:lnTo>
                  <a:lnTo>
                    <a:pt x="601889" y="101434"/>
                  </a:lnTo>
                  <a:lnTo>
                    <a:pt x="561323" y="121798"/>
                  </a:lnTo>
                  <a:lnTo>
                    <a:pt x="521778" y="143834"/>
                  </a:lnTo>
                  <a:lnTo>
                    <a:pt x="483302" y="167496"/>
                  </a:lnTo>
                  <a:lnTo>
                    <a:pt x="445939" y="192737"/>
                  </a:lnTo>
                  <a:lnTo>
                    <a:pt x="409738" y="219511"/>
                  </a:lnTo>
                  <a:lnTo>
                    <a:pt x="374744" y="247771"/>
                  </a:lnTo>
                  <a:lnTo>
                    <a:pt x="341003" y="277471"/>
                  </a:lnTo>
                  <a:lnTo>
                    <a:pt x="308563" y="308565"/>
                  </a:lnTo>
                  <a:lnTo>
                    <a:pt x="277470" y="341005"/>
                  </a:lnTo>
                  <a:lnTo>
                    <a:pt x="247770" y="374746"/>
                  </a:lnTo>
                  <a:lnTo>
                    <a:pt x="219510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09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395362" y="3980158"/>
              <a:ext cx="401320" cy="315595"/>
            </a:xfrm>
            <a:custGeom>
              <a:avLst/>
              <a:gdLst/>
              <a:ahLst/>
              <a:cxnLst/>
              <a:rect l="l" t="t" r="r" b="b"/>
              <a:pathLst>
                <a:path w="401319" h="315595">
                  <a:moveTo>
                    <a:pt x="298090" y="0"/>
                  </a:moveTo>
                  <a:lnTo>
                    <a:pt x="334394" y="10834"/>
                  </a:lnTo>
                  <a:lnTo>
                    <a:pt x="364879" y="29762"/>
                  </a:lnTo>
                  <a:lnTo>
                    <a:pt x="387722" y="55269"/>
                  </a:lnTo>
                  <a:lnTo>
                    <a:pt x="401103" y="85840"/>
                  </a:lnTo>
                  <a:lnTo>
                    <a:pt x="399729" y="138736"/>
                  </a:lnTo>
                  <a:lnTo>
                    <a:pt x="376944" y="184257"/>
                  </a:lnTo>
                  <a:lnTo>
                    <a:pt x="344778" y="214906"/>
                  </a:lnTo>
                  <a:lnTo>
                    <a:pt x="315263" y="223186"/>
                  </a:lnTo>
                  <a:lnTo>
                    <a:pt x="299848" y="207699"/>
                  </a:lnTo>
                  <a:lnTo>
                    <a:pt x="290549" y="176819"/>
                  </a:lnTo>
                  <a:lnTo>
                    <a:pt x="276440" y="139079"/>
                  </a:lnTo>
                  <a:lnTo>
                    <a:pt x="246595" y="103012"/>
                  </a:lnTo>
                  <a:lnTo>
                    <a:pt x="218220" y="86333"/>
                  </a:lnTo>
                  <a:lnTo>
                    <a:pt x="188181" y="77334"/>
                  </a:lnTo>
                  <a:lnTo>
                    <a:pt x="161596" y="76880"/>
                  </a:lnTo>
                  <a:lnTo>
                    <a:pt x="143582" y="85840"/>
                  </a:lnTo>
                  <a:lnTo>
                    <a:pt x="139857" y="111819"/>
                  </a:lnTo>
                  <a:lnTo>
                    <a:pt x="152019" y="145475"/>
                  </a:lnTo>
                  <a:lnTo>
                    <a:pt x="164255" y="179358"/>
                  </a:lnTo>
                  <a:lnTo>
                    <a:pt x="160754" y="206014"/>
                  </a:lnTo>
                  <a:lnTo>
                    <a:pt x="129848" y="214856"/>
                  </a:lnTo>
                  <a:lnTo>
                    <a:pt x="84512" y="206057"/>
                  </a:lnTo>
                  <a:lnTo>
                    <a:pt x="38667" y="197237"/>
                  </a:lnTo>
                  <a:lnTo>
                    <a:pt x="6235" y="206014"/>
                  </a:lnTo>
                  <a:lnTo>
                    <a:pt x="0" y="219873"/>
                  </a:lnTo>
                  <a:lnTo>
                    <a:pt x="978" y="241716"/>
                  </a:lnTo>
                  <a:lnTo>
                    <a:pt x="10828" y="272969"/>
                  </a:lnTo>
                  <a:lnTo>
                    <a:pt x="31208" y="315058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586109" y="3819250"/>
              <a:ext cx="401955" cy="462280"/>
            </a:xfrm>
            <a:custGeom>
              <a:avLst/>
              <a:gdLst/>
              <a:ahLst/>
              <a:cxnLst/>
              <a:rect l="l" t="t" r="r" b="b"/>
              <a:pathLst>
                <a:path w="401954" h="462279">
                  <a:moveTo>
                    <a:pt x="401725" y="0"/>
                  </a:moveTo>
                  <a:lnTo>
                    <a:pt x="385422" y="35398"/>
                  </a:lnTo>
                  <a:lnTo>
                    <a:pt x="366508" y="72878"/>
                  </a:lnTo>
                  <a:lnTo>
                    <a:pt x="344790" y="112007"/>
                  </a:lnTo>
                  <a:lnTo>
                    <a:pt x="320075" y="152354"/>
                  </a:lnTo>
                  <a:lnTo>
                    <a:pt x="292169" y="193490"/>
                  </a:lnTo>
                  <a:lnTo>
                    <a:pt x="260879" y="234981"/>
                  </a:lnTo>
                  <a:lnTo>
                    <a:pt x="226012" y="276399"/>
                  </a:lnTo>
                  <a:lnTo>
                    <a:pt x="187375" y="317311"/>
                  </a:lnTo>
                  <a:lnTo>
                    <a:pt x="144775" y="357286"/>
                  </a:lnTo>
                  <a:lnTo>
                    <a:pt x="98017" y="395893"/>
                  </a:lnTo>
                  <a:lnTo>
                    <a:pt x="48628" y="431548"/>
                  </a:lnTo>
                  <a:lnTo>
                    <a:pt x="24181" y="447466"/>
                  </a:lnTo>
                  <a:lnTo>
                    <a:pt x="0" y="462184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337168" y="4014495"/>
              <a:ext cx="69215" cy="103505"/>
            </a:xfrm>
            <a:custGeom>
              <a:avLst/>
              <a:gdLst/>
              <a:ahLst/>
              <a:cxnLst/>
              <a:rect l="l" t="t" r="r" b="b"/>
              <a:pathLst>
                <a:path w="69215" h="103504">
                  <a:moveTo>
                    <a:pt x="0" y="0"/>
                  </a:moveTo>
                  <a:lnTo>
                    <a:pt x="17167" y="25752"/>
                  </a:lnTo>
                  <a:lnTo>
                    <a:pt x="34335" y="51506"/>
                  </a:lnTo>
                  <a:lnTo>
                    <a:pt x="51505" y="77260"/>
                  </a:lnTo>
                  <a:lnTo>
                    <a:pt x="68678" y="10301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234159" y="4014495"/>
              <a:ext cx="34925" cy="103505"/>
            </a:xfrm>
            <a:custGeom>
              <a:avLst/>
              <a:gdLst/>
              <a:ahLst/>
              <a:cxnLst/>
              <a:rect l="l" t="t" r="r" b="b"/>
              <a:pathLst>
                <a:path w="34925" h="103504">
                  <a:moveTo>
                    <a:pt x="34334" y="0"/>
                  </a:moveTo>
                  <a:lnTo>
                    <a:pt x="30039" y="12877"/>
                  </a:lnTo>
                  <a:lnTo>
                    <a:pt x="25747" y="25753"/>
                  </a:lnTo>
                  <a:lnTo>
                    <a:pt x="21455" y="38628"/>
                  </a:lnTo>
                  <a:lnTo>
                    <a:pt x="17161" y="51506"/>
                  </a:lnTo>
                  <a:lnTo>
                    <a:pt x="12869" y="64383"/>
                  </a:lnTo>
                  <a:lnTo>
                    <a:pt x="8580" y="77259"/>
                  </a:lnTo>
                  <a:lnTo>
                    <a:pt x="4292" y="90135"/>
                  </a:lnTo>
                  <a:lnTo>
                    <a:pt x="0" y="10301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661310" y="3841261"/>
              <a:ext cx="223520" cy="558165"/>
            </a:xfrm>
            <a:custGeom>
              <a:avLst/>
              <a:gdLst/>
              <a:ahLst/>
              <a:cxnLst/>
              <a:rect l="l" t="t" r="r" b="b"/>
              <a:pathLst>
                <a:path w="223520" h="558164">
                  <a:moveTo>
                    <a:pt x="223145" y="0"/>
                  </a:moveTo>
                  <a:lnTo>
                    <a:pt x="221100" y="79938"/>
                  </a:lnTo>
                  <a:lnTo>
                    <a:pt x="215540" y="129696"/>
                  </a:lnTo>
                  <a:lnTo>
                    <a:pt x="205473" y="184723"/>
                  </a:lnTo>
                  <a:lnTo>
                    <a:pt x="189786" y="244078"/>
                  </a:lnTo>
                  <a:lnTo>
                    <a:pt x="167366" y="306817"/>
                  </a:lnTo>
                  <a:lnTo>
                    <a:pt x="140687" y="365022"/>
                  </a:lnTo>
                  <a:lnTo>
                    <a:pt x="111766" y="416566"/>
                  </a:lnTo>
                  <a:lnTo>
                    <a:pt x="81920" y="461535"/>
                  </a:lnTo>
                  <a:lnTo>
                    <a:pt x="52466" y="500016"/>
                  </a:lnTo>
                  <a:lnTo>
                    <a:pt x="24720" y="532095"/>
                  </a:lnTo>
                  <a:lnTo>
                    <a:pt x="0" y="55785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2828670" y="3841261"/>
              <a:ext cx="228600" cy="558165"/>
            </a:xfrm>
            <a:custGeom>
              <a:avLst/>
              <a:gdLst/>
              <a:ahLst/>
              <a:cxnLst/>
              <a:rect l="l" t="t" r="r" b="b"/>
              <a:pathLst>
                <a:path w="228600" h="558164">
                  <a:moveTo>
                    <a:pt x="223145" y="0"/>
                  </a:moveTo>
                  <a:lnTo>
                    <a:pt x="226424" y="31832"/>
                  </a:lnTo>
                  <a:lnTo>
                    <a:pt x="228201" y="70722"/>
                  </a:lnTo>
                  <a:lnTo>
                    <a:pt x="227224" y="115773"/>
                  </a:lnTo>
                  <a:lnTo>
                    <a:pt x="222242" y="166090"/>
                  </a:lnTo>
                  <a:lnTo>
                    <a:pt x="212001" y="220776"/>
                  </a:lnTo>
                  <a:lnTo>
                    <a:pt x="195250" y="278933"/>
                  </a:lnTo>
                  <a:lnTo>
                    <a:pt x="170362" y="340396"/>
                  </a:lnTo>
                  <a:lnTo>
                    <a:pt x="141572" y="394410"/>
                  </a:lnTo>
                  <a:lnTo>
                    <a:pt x="110619" y="441121"/>
                  </a:lnTo>
                  <a:lnTo>
                    <a:pt x="79245" y="480676"/>
                  </a:lnTo>
                  <a:lnTo>
                    <a:pt x="49191" y="513219"/>
                  </a:lnTo>
                  <a:lnTo>
                    <a:pt x="22195" y="538898"/>
                  </a:lnTo>
                  <a:lnTo>
                    <a:pt x="0" y="55785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42738" y="4143252"/>
              <a:ext cx="68678" cy="6867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2354336" y="4014492"/>
              <a:ext cx="34925" cy="137795"/>
            </a:xfrm>
            <a:custGeom>
              <a:avLst/>
              <a:gdLst/>
              <a:ahLst/>
              <a:cxnLst/>
              <a:rect l="l" t="t" r="r" b="b"/>
              <a:pathLst>
                <a:path w="34925" h="137795">
                  <a:moveTo>
                    <a:pt x="0" y="137346"/>
                  </a:moveTo>
                  <a:lnTo>
                    <a:pt x="4289" y="120179"/>
                  </a:lnTo>
                  <a:lnTo>
                    <a:pt x="8582" y="103012"/>
                  </a:lnTo>
                  <a:lnTo>
                    <a:pt x="12876" y="85845"/>
                  </a:lnTo>
                  <a:lnTo>
                    <a:pt x="17172" y="68678"/>
                  </a:lnTo>
                  <a:lnTo>
                    <a:pt x="21460" y="51505"/>
                  </a:lnTo>
                  <a:lnTo>
                    <a:pt x="25749" y="34335"/>
                  </a:lnTo>
                  <a:lnTo>
                    <a:pt x="30040" y="17167"/>
                  </a:lnTo>
                  <a:lnTo>
                    <a:pt x="34334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717094" y="3841261"/>
              <a:ext cx="223520" cy="558165"/>
            </a:xfrm>
            <a:custGeom>
              <a:avLst/>
              <a:gdLst/>
              <a:ahLst/>
              <a:cxnLst/>
              <a:rect l="l" t="t" r="r" b="b"/>
              <a:pathLst>
                <a:path w="223520" h="558164">
                  <a:moveTo>
                    <a:pt x="0" y="0"/>
                  </a:moveTo>
                  <a:lnTo>
                    <a:pt x="20222" y="46077"/>
                  </a:lnTo>
                  <a:lnTo>
                    <a:pt x="40362" y="92735"/>
                  </a:lnTo>
                  <a:lnTo>
                    <a:pt x="60409" y="139973"/>
                  </a:lnTo>
                  <a:lnTo>
                    <a:pt x="80352" y="187791"/>
                  </a:lnTo>
                  <a:lnTo>
                    <a:pt x="100182" y="236188"/>
                  </a:lnTo>
                  <a:lnTo>
                    <a:pt x="119888" y="285161"/>
                  </a:lnTo>
                  <a:lnTo>
                    <a:pt x="139461" y="334712"/>
                  </a:lnTo>
                  <a:lnTo>
                    <a:pt x="157013" y="379929"/>
                  </a:lnTo>
                  <a:lnTo>
                    <a:pt x="174152" y="424857"/>
                  </a:lnTo>
                  <a:lnTo>
                    <a:pt x="190884" y="469491"/>
                  </a:lnTo>
                  <a:lnTo>
                    <a:pt x="207216" y="513826"/>
                  </a:lnTo>
                  <a:lnTo>
                    <a:pt x="223155" y="55785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966537" y="3841258"/>
              <a:ext cx="169545" cy="530225"/>
            </a:xfrm>
            <a:custGeom>
              <a:avLst/>
              <a:gdLst/>
              <a:ahLst/>
              <a:cxnLst/>
              <a:rect l="l" t="t" r="r" b="b"/>
              <a:pathLst>
                <a:path w="169544" h="530225">
                  <a:moveTo>
                    <a:pt x="57383" y="529962"/>
                  </a:moveTo>
                  <a:lnTo>
                    <a:pt x="43029" y="504104"/>
                  </a:lnTo>
                  <a:lnTo>
                    <a:pt x="25496" y="464495"/>
                  </a:lnTo>
                  <a:lnTo>
                    <a:pt x="9560" y="412712"/>
                  </a:lnTo>
                  <a:lnTo>
                    <a:pt x="0" y="350333"/>
                  </a:lnTo>
                  <a:lnTo>
                    <a:pt x="1594" y="278933"/>
                  </a:lnTo>
                  <a:lnTo>
                    <a:pt x="15981" y="210643"/>
                  </a:lnTo>
                  <a:lnTo>
                    <a:pt x="39706" y="151798"/>
                  </a:lnTo>
                  <a:lnTo>
                    <a:pt x="69070" y="102422"/>
                  </a:lnTo>
                  <a:lnTo>
                    <a:pt x="100374" y="62533"/>
                  </a:lnTo>
                  <a:lnTo>
                    <a:pt x="129921" y="32153"/>
                  </a:lnTo>
                  <a:lnTo>
                    <a:pt x="154013" y="11301"/>
                  </a:lnTo>
                  <a:lnTo>
                    <a:pt x="16895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131145" y="4083169"/>
              <a:ext cx="86360" cy="86360"/>
            </a:xfrm>
            <a:custGeom>
              <a:avLst/>
              <a:gdLst/>
              <a:ahLst/>
              <a:cxnLst/>
              <a:rect l="l" t="t" r="r" b="b"/>
              <a:pathLst>
                <a:path w="86359" h="86360">
                  <a:moveTo>
                    <a:pt x="0" y="0"/>
                  </a:moveTo>
                  <a:lnTo>
                    <a:pt x="21458" y="21456"/>
                  </a:lnTo>
                  <a:lnTo>
                    <a:pt x="42920" y="42916"/>
                  </a:lnTo>
                  <a:lnTo>
                    <a:pt x="64382" y="64377"/>
                  </a:lnTo>
                  <a:lnTo>
                    <a:pt x="85840" y="8584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3468449" y="3910292"/>
              <a:ext cx="379730" cy="246379"/>
            </a:xfrm>
            <a:custGeom>
              <a:avLst/>
              <a:gdLst/>
              <a:ahLst/>
              <a:cxnLst/>
              <a:rect l="l" t="t" r="r" b="b"/>
              <a:pathLst>
                <a:path w="379730" h="246379">
                  <a:moveTo>
                    <a:pt x="38808" y="0"/>
                  </a:moveTo>
                  <a:lnTo>
                    <a:pt x="14622" y="42152"/>
                  </a:lnTo>
                  <a:lnTo>
                    <a:pt x="2534" y="71963"/>
                  </a:lnTo>
                  <a:lnTo>
                    <a:pt x="0" y="91546"/>
                  </a:lnTo>
                  <a:lnTo>
                    <a:pt x="4474" y="103012"/>
                  </a:lnTo>
                  <a:lnTo>
                    <a:pt x="27159" y="108690"/>
                  </a:lnTo>
                  <a:lnTo>
                    <a:pt x="60163" y="101292"/>
                  </a:lnTo>
                  <a:lnTo>
                    <a:pt x="95366" y="94754"/>
                  </a:lnTo>
                  <a:lnTo>
                    <a:pt x="124648" y="103012"/>
                  </a:lnTo>
                  <a:lnTo>
                    <a:pt x="138341" y="133912"/>
                  </a:lnTo>
                  <a:lnTo>
                    <a:pt x="136158" y="174132"/>
                  </a:lnTo>
                  <a:lnTo>
                    <a:pt x="132511" y="213128"/>
                  </a:lnTo>
                  <a:lnTo>
                    <a:pt x="141810" y="240359"/>
                  </a:lnTo>
                  <a:lnTo>
                    <a:pt x="155477" y="245986"/>
                  </a:lnTo>
                  <a:lnTo>
                    <a:pt x="177340" y="244051"/>
                  </a:lnTo>
                  <a:lnTo>
                    <a:pt x="209038" y="232588"/>
                  </a:lnTo>
                  <a:lnTo>
                    <a:pt x="252209" y="209630"/>
                  </a:lnTo>
                  <a:lnTo>
                    <a:pt x="308490" y="173212"/>
                  </a:lnTo>
                  <a:lnTo>
                    <a:pt x="379520" y="121368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309358" y="4100794"/>
              <a:ext cx="264160" cy="158750"/>
            </a:xfrm>
            <a:custGeom>
              <a:avLst/>
              <a:gdLst/>
              <a:ahLst/>
              <a:cxnLst/>
              <a:rect l="l" t="t" r="r" b="b"/>
              <a:pathLst>
                <a:path w="264159" h="158750">
                  <a:moveTo>
                    <a:pt x="6397" y="136887"/>
                  </a:moveTo>
                  <a:lnTo>
                    <a:pt x="0" y="102837"/>
                  </a:lnTo>
                  <a:lnTo>
                    <a:pt x="4167" y="69747"/>
                  </a:lnTo>
                  <a:lnTo>
                    <a:pt x="18032" y="40184"/>
                  </a:lnTo>
                  <a:lnTo>
                    <a:pt x="40731" y="16712"/>
                  </a:lnTo>
                  <a:lnTo>
                    <a:pt x="78575" y="276"/>
                  </a:lnTo>
                  <a:lnTo>
                    <a:pt x="117890" y="0"/>
                  </a:lnTo>
                  <a:lnTo>
                    <a:pt x="152961" y="12373"/>
                  </a:lnTo>
                  <a:lnTo>
                    <a:pt x="178078" y="33885"/>
                  </a:lnTo>
                  <a:lnTo>
                    <a:pt x="189844" y="67419"/>
                  </a:lnTo>
                  <a:lnTo>
                    <a:pt x="188411" y="102634"/>
                  </a:lnTo>
                  <a:lnTo>
                    <a:pt x="186104" y="133518"/>
                  </a:lnTo>
                  <a:lnTo>
                    <a:pt x="195250" y="154059"/>
                  </a:lnTo>
                  <a:lnTo>
                    <a:pt x="209716" y="158126"/>
                  </a:lnTo>
                  <a:lnTo>
                    <a:pt x="227363" y="154897"/>
                  </a:lnTo>
                  <a:lnTo>
                    <a:pt x="246122" y="146956"/>
                  </a:lnTo>
                  <a:lnTo>
                    <a:pt x="263928" y="13688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332924" y="3928361"/>
              <a:ext cx="292100" cy="141605"/>
            </a:xfrm>
            <a:custGeom>
              <a:avLst/>
              <a:gdLst/>
              <a:ahLst/>
              <a:cxnLst/>
              <a:rect l="l" t="t" r="r" b="b"/>
              <a:pathLst>
                <a:path w="292100" h="141604">
                  <a:moveTo>
                    <a:pt x="0" y="291"/>
                  </a:moveTo>
                  <a:lnTo>
                    <a:pt x="20620" y="0"/>
                  </a:lnTo>
                  <a:lnTo>
                    <a:pt x="41202" y="1911"/>
                  </a:lnTo>
                  <a:lnTo>
                    <a:pt x="58353" y="7306"/>
                  </a:lnTo>
                  <a:lnTo>
                    <a:pt x="68678" y="17463"/>
                  </a:lnTo>
                  <a:lnTo>
                    <a:pt x="64361" y="41772"/>
                  </a:lnTo>
                  <a:lnTo>
                    <a:pt x="43200" y="69134"/>
                  </a:lnTo>
                  <a:lnTo>
                    <a:pt x="21901" y="96414"/>
                  </a:lnTo>
                  <a:lnTo>
                    <a:pt x="17172" y="120476"/>
                  </a:lnTo>
                  <a:lnTo>
                    <a:pt x="34811" y="135077"/>
                  </a:lnTo>
                  <a:lnTo>
                    <a:pt x="66559" y="141420"/>
                  </a:lnTo>
                  <a:lnTo>
                    <a:pt x="103657" y="137291"/>
                  </a:lnTo>
                  <a:lnTo>
                    <a:pt x="137346" y="120476"/>
                  </a:lnTo>
                  <a:lnTo>
                    <a:pt x="154791" y="98933"/>
                  </a:lnTo>
                  <a:lnTo>
                    <a:pt x="163885" y="75838"/>
                  </a:lnTo>
                  <a:lnTo>
                    <a:pt x="172585" y="53599"/>
                  </a:lnTo>
                  <a:lnTo>
                    <a:pt x="188852" y="34625"/>
                  </a:lnTo>
                  <a:lnTo>
                    <a:pt x="212708" y="24194"/>
                  </a:lnTo>
                  <a:lnTo>
                    <a:pt x="239440" y="22547"/>
                  </a:lnTo>
                  <a:lnTo>
                    <a:pt x="266631" y="26938"/>
                  </a:lnTo>
                  <a:lnTo>
                    <a:pt x="291865" y="34625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47529" y="4194758"/>
              <a:ext cx="257569" cy="104305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14782375" y="5245726"/>
            <a:ext cx="2229485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latin typeface="Arial MT"/>
                <a:cs typeface="Arial MT"/>
              </a:rPr>
              <a:t>Compactness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787447" y="3053520"/>
            <a:ext cx="2141855" cy="2141855"/>
            <a:chOff x="14787447" y="3053520"/>
            <a:chExt cx="2141855" cy="2141855"/>
          </a:xfrm>
        </p:grpSpPr>
        <p:sp>
          <p:nvSpPr>
            <p:cNvPr id="67" name="object 67"/>
            <p:cNvSpPr/>
            <p:nvPr/>
          </p:nvSpPr>
          <p:spPr>
            <a:xfrm>
              <a:off x="14804614" y="3070687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FDE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804614" y="3070687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392866" y="3937238"/>
              <a:ext cx="242570" cy="240029"/>
            </a:xfrm>
            <a:custGeom>
              <a:avLst/>
              <a:gdLst/>
              <a:ahLst/>
              <a:cxnLst/>
              <a:rect l="l" t="t" r="r" b="b"/>
              <a:pathLst>
                <a:path w="242569" h="240029">
                  <a:moveTo>
                    <a:pt x="242526" y="239908"/>
                  </a:moveTo>
                  <a:lnTo>
                    <a:pt x="222861" y="184142"/>
                  </a:lnTo>
                  <a:lnTo>
                    <a:pt x="200141" y="145291"/>
                  </a:lnTo>
                  <a:lnTo>
                    <a:pt x="152864" y="105441"/>
                  </a:lnTo>
                  <a:lnTo>
                    <a:pt x="126989" y="96731"/>
                  </a:lnTo>
                  <a:lnTo>
                    <a:pt x="113442" y="92936"/>
                  </a:lnTo>
                  <a:lnTo>
                    <a:pt x="97117" y="86866"/>
                  </a:lnTo>
                  <a:lnTo>
                    <a:pt x="64078" y="68550"/>
                  </a:lnTo>
                  <a:lnTo>
                    <a:pt x="37250" y="46405"/>
                  </a:lnTo>
                  <a:lnTo>
                    <a:pt x="16075" y="22774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42042" y="4115764"/>
              <a:ext cx="253663" cy="16778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6357068" y="4038074"/>
              <a:ext cx="240029" cy="242570"/>
            </a:xfrm>
            <a:custGeom>
              <a:avLst/>
              <a:gdLst/>
              <a:ahLst/>
              <a:cxnLst/>
              <a:rect l="l" t="t" r="r" b="b"/>
              <a:pathLst>
                <a:path w="240030" h="242570">
                  <a:moveTo>
                    <a:pt x="239908" y="0"/>
                  </a:moveTo>
                  <a:lnTo>
                    <a:pt x="184184" y="36178"/>
                  </a:lnTo>
                  <a:lnTo>
                    <a:pt x="123095" y="86405"/>
                  </a:lnTo>
                  <a:lnTo>
                    <a:pt x="82100" y="128164"/>
                  </a:lnTo>
                  <a:lnTo>
                    <a:pt x="48327" y="169079"/>
                  </a:lnTo>
                  <a:lnTo>
                    <a:pt x="21164" y="207688"/>
                  </a:lnTo>
                  <a:lnTo>
                    <a:pt x="0" y="24252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25188" y="4035366"/>
              <a:ext cx="217636" cy="234461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6219574" y="3954655"/>
              <a:ext cx="340995" cy="69850"/>
            </a:xfrm>
            <a:custGeom>
              <a:avLst/>
              <a:gdLst/>
              <a:ahLst/>
              <a:cxnLst/>
              <a:rect l="l" t="t" r="r" b="b"/>
              <a:pathLst>
                <a:path w="340994" h="69850">
                  <a:moveTo>
                    <a:pt x="0" y="17276"/>
                  </a:moveTo>
                  <a:lnTo>
                    <a:pt x="46893" y="13357"/>
                  </a:lnTo>
                  <a:lnTo>
                    <a:pt x="86282" y="15847"/>
                  </a:lnTo>
                  <a:lnTo>
                    <a:pt x="118663" y="22798"/>
                  </a:lnTo>
                  <a:lnTo>
                    <a:pt x="144529" y="32260"/>
                  </a:lnTo>
                  <a:lnTo>
                    <a:pt x="168280" y="44550"/>
                  </a:lnTo>
                  <a:lnTo>
                    <a:pt x="186927" y="55960"/>
                  </a:lnTo>
                  <a:lnTo>
                    <a:pt x="204233" y="64815"/>
                  </a:lnTo>
                  <a:lnTo>
                    <a:pt x="223961" y="69442"/>
                  </a:lnTo>
                  <a:lnTo>
                    <a:pt x="257825" y="65195"/>
                  </a:lnTo>
                  <a:lnTo>
                    <a:pt x="289085" y="49249"/>
                  </a:lnTo>
                  <a:lnTo>
                    <a:pt x="316968" y="26040"/>
                  </a:lnTo>
                  <a:lnTo>
                    <a:pt x="340701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02680" y="4024810"/>
              <a:ext cx="175106" cy="15653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44242" y="4099137"/>
              <a:ext cx="128655" cy="16582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5458157" y="3763274"/>
              <a:ext cx="493395" cy="487680"/>
            </a:xfrm>
            <a:custGeom>
              <a:avLst/>
              <a:gdLst/>
              <a:ahLst/>
              <a:cxnLst/>
              <a:rect l="l" t="t" r="r" b="b"/>
              <a:pathLst>
                <a:path w="493394" h="487679">
                  <a:moveTo>
                    <a:pt x="492927" y="487597"/>
                  </a:moveTo>
                  <a:lnTo>
                    <a:pt x="471066" y="418238"/>
                  </a:lnTo>
                  <a:lnTo>
                    <a:pt x="446657" y="361022"/>
                  </a:lnTo>
                  <a:lnTo>
                    <a:pt x="420395" y="314727"/>
                  </a:lnTo>
                  <a:lnTo>
                    <a:pt x="392973" y="278131"/>
                  </a:lnTo>
                  <a:lnTo>
                    <a:pt x="365088" y="250010"/>
                  </a:lnTo>
                  <a:lnTo>
                    <a:pt x="310702" y="214307"/>
                  </a:lnTo>
                  <a:lnTo>
                    <a:pt x="258109" y="196593"/>
                  </a:lnTo>
                  <a:lnTo>
                    <a:pt x="230573" y="188878"/>
                  </a:lnTo>
                  <a:lnTo>
                    <a:pt x="142632" y="147533"/>
                  </a:lnTo>
                  <a:lnTo>
                    <a:pt x="96089" y="112942"/>
                  </a:lnTo>
                  <a:lnTo>
                    <a:pt x="57189" y="75199"/>
                  </a:lnTo>
                  <a:lnTo>
                    <a:pt x="25352" y="36740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504489" y="4142788"/>
              <a:ext cx="348615" cy="270510"/>
            </a:xfrm>
            <a:custGeom>
              <a:avLst/>
              <a:gdLst/>
              <a:ahLst/>
              <a:cxnLst/>
              <a:rect l="l" t="t" r="r" b="b"/>
              <a:pathLst>
                <a:path w="348615" h="270510">
                  <a:moveTo>
                    <a:pt x="348471" y="270279"/>
                  </a:moveTo>
                  <a:lnTo>
                    <a:pt x="333898" y="193756"/>
                  </a:lnTo>
                  <a:lnTo>
                    <a:pt x="308808" y="137578"/>
                  </a:lnTo>
                  <a:lnTo>
                    <a:pt x="264368" y="80275"/>
                  </a:lnTo>
                  <a:lnTo>
                    <a:pt x="208948" y="38295"/>
                  </a:lnTo>
                  <a:lnTo>
                    <a:pt x="151716" y="13773"/>
                  </a:lnTo>
                  <a:lnTo>
                    <a:pt x="97438" y="2433"/>
                  </a:lnTo>
                  <a:lnTo>
                    <a:pt x="50881" y="0"/>
                  </a:lnTo>
                  <a:lnTo>
                    <a:pt x="16813" y="2197"/>
                  </a:lnTo>
                  <a:lnTo>
                    <a:pt x="0" y="4748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63721" y="4372739"/>
              <a:ext cx="187114" cy="8551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5385405" y="3968215"/>
              <a:ext cx="487680" cy="493395"/>
            </a:xfrm>
            <a:custGeom>
              <a:avLst/>
              <a:gdLst/>
              <a:ahLst/>
              <a:cxnLst/>
              <a:rect l="l" t="t" r="r" b="b"/>
              <a:pathLst>
                <a:path w="487680" h="493395">
                  <a:moveTo>
                    <a:pt x="487597" y="0"/>
                  </a:moveTo>
                  <a:lnTo>
                    <a:pt x="451621" y="21598"/>
                  </a:lnTo>
                  <a:lnTo>
                    <a:pt x="413756" y="46059"/>
                  </a:lnTo>
                  <a:lnTo>
                    <a:pt x="374342" y="73537"/>
                  </a:lnTo>
                  <a:lnTo>
                    <a:pt x="333714" y="104187"/>
                  </a:lnTo>
                  <a:lnTo>
                    <a:pt x="292211" y="138166"/>
                  </a:lnTo>
                  <a:lnTo>
                    <a:pt x="250170" y="175628"/>
                  </a:lnTo>
                  <a:lnTo>
                    <a:pt x="206601" y="218088"/>
                  </a:lnTo>
                  <a:lnTo>
                    <a:pt x="166857" y="260495"/>
                  </a:lnTo>
                  <a:lnTo>
                    <a:pt x="130781" y="302474"/>
                  </a:lnTo>
                  <a:lnTo>
                    <a:pt x="98219" y="343654"/>
                  </a:lnTo>
                  <a:lnTo>
                    <a:pt x="69015" y="383662"/>
                  </a:lnTo>
                  <a:lnTo>
                    <a:pt x="43014" y="422125"/>
                  </a:lnTo>
                  <a:lnTo>
                    <a:pt x="20061" y="458671"/>
                  </a:lnTo>
                  <a:lnTo>
                    <a:pt x="0" y="492927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134810" y="3980063"/>
              <a:ext cx="407670" cy="441959"/>
            </a:xfrm>
            <a:custGeom>
              <a:avLst/>
              <a:gdLst/>
              <a:ahLst/>
              <a:cxnLst/>
              <a:rect l="l" t="t" r="r" b="b"/>
              <a:pathLst>
                <a:path w="407669" h="441960">
                  <a:moveTo>
                    <a:pt x="407439" y="54173"/>
                  </a:moveTo>
                  <a:lnTo>
                    <a:pt x="364072" y="29204"/>
                  </a:lnTo>
                  <a:lnTo>
                    <a:pt x="318754" y="11848"/>
                  </a:lnTo>
                  <a:lnTo>
                    <a:pt x="272628" y="2112"/>
                  </a:lnTo>
                  <a:lnTo>
                    <a:pt x="226834" y="0"/>
                  </a:lnTo>
                  <a:lnTo>
                    <a:pt x="182515" y="5517"/>
                  </a:lnTo>
                  <a:lnTo>
                    <a:pt x="140810" y="18669"/>
                  </a:lnTo>
                  <a:lnTo>
                    <a:pt x="102862" y="39461"/>
                  </a:lnTo>
                  <a:lnTo>
                    <a:pt x="71641" y="65787"/>
                  </a:lnTo>
                  <a:lnTo>
                    <a:pt x="45590" y="97680"/>
                  </a:lnTo>
                  <a:lnTo>
                    <a:pt x="25054" y="134211"/>
                  </a:lnTo>
                  <a:lnTo>
                    <a:pt x="10379" y="174450"/>
                  </a:lnTo>
                  <a:lnTo>
                    <a:pt x="1912" y="217469"/>
                  </a:lnTo>
                  <a:lnTo>
                    <a:pt x="0" y="262338"/>
                  </a:lnTo>
                  <a:lnTo>
                    <a:pt x="4987" y="308128"/>
                  </a:lnTo>
                  <a:lnTo>
                    <a:pt x="17220" y="353909"/>
                  </a:lnTo>
                  <a:lnTo>
                    <a:pt x="37046" y="398754"/>
                  </a:lnTo>
                  <a:lnTo>
                    <a:pt x="64811" y="44173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105949" y="3798661"/>
              <a:ext cx="692785" cy="141605"/>
            </a:xfrm>
            <a:custGeom>
              <a:avLst/>
              <a:gdLst/>
              <a:ahLst/>
              <a:cxnLst/>
              <a:rect l="l" t="t" r="r" b="b"/>
              <a:pathLst>
                <a:path w="692784" h="141604">
                  <a:moveTo>
                    <a:pt x="0" y="35129"/>
                  </a:moveTo>
                  <a:lnTo>
                    <a:pt x="65283" y="28176"/>
                  </a:lnTo>
                  <a:lnTo>
                    <a:pt x="123639" y="27601"/>
                  </a:lnTo>
                  <a:lnTo>
                    <a:pt x="175366" y="32228"/>
                  </a:lnTo>
                  <a:lnTo>
                    <a:pt x="220761" y="40881"/>
                  </a:lnTo>
                  <a:lnTo>
                    <a:pt x="260123" y="52387"/>
                  </a:lnTo>
                  <a:lnTo>
                    <a:pt x="342028" y="90555"/>
                  </a:lnTo>
                  <a:lnTo>
                    <a:pt x="379928" y="113753"/>
                  </a:lnTo>
                  <a:lnTo>
                    <a:pt x="415099" y="131756"/>
                  </a:lnTo>
                  <a:lnTo>
                    <a:pt x="455190" y="141158"/>
                  </a:lnTo>
                  <a:lnTo>
                    <a:pt x="501589" y="138481"/>
                  </a:lnTo>
                  <a:lnTo>
                    <a:pt x="545869" y="123907"/>
                  </a:lnTo>
                  <a:lnTo>
                    <a:pt x="587564" y="100102"/>
                  </a:lnTo>
                  <a:lnTo>
                    <a:pt x="626206" y="69738"/>
                  </a:lnTo>
                  <a:lnTo>
                    <a:pt x="661327" y="35480"/>
                  </a:lnTo>
                  <a:lnTo>
                    <a:pt x="69246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31531" y="4157832"/>
              <a:ext cx="187114" cy="9270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80456" y="3950114"/>
              <a:ext cx="243783" cy="155407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5580022" y="4109771"/>
              <a:ext cx="226695" cy="302260"/>
            </a:xfrm>
            <a:custGeom>
              <a:avLst/>
              <a:gdLst/>
              <a:ahLst/>
              <a:cxnLst/>
              <a:rect l="l" t="t" r="r" b="b"/>
              <a:pathLst>
                <a:path w="226694" h="302260">
                  <a:moveTo>
                    <a:pt x="0" y="302137"/>
                  </a:moveTo>
                  <a:lnTo>
                    <a:pt x="6007" y="257357"/>
                  </a:lnTo>
                  <a:lnTo>
                    <a:pt x="17451" y="220397"/>
                  </a:lnTo>
                  <a:lnTo>
                    <a:pt x="56647" y="169952"/>
                  </a:lnTo>
                  <a:lnTo>
                    <a:pt x="113279" y="151080"/>
                  </a:lnTo>
                  <a:lnTo>
                    <a:pt x="141426" y="145602"/>
                  </a:lnTo>
                  <a:lnTo>
                    <a:pt x="169942" y="132184"/>
                  </a:lnTo>
                  <a:lnTo>
                    <a:pt x="192266" y="110870"/>
                  </a:lnTo>
                  <a:lnTo>
                    <a:pt x="209152" y="81735"/>
                  </a:lnTo>
                  <a:lnTo>
                    <a:pt x="220596" y="44778"/>
                  </a:lnTo>
                  <a:lnTo>
                    <a:pt x="22660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3197983" y="6233289"/>
            <a:ext cx="2141855" cy="2141855"/>
            <a:chOff x="3197983" y="6233289"/>
            <a:chExt cx="2141855" cy="2141855"/>
          </a:xfrm>
        </p:grpSpPr>
        <p:sp>
          <p:nvSpPr>
            <p:cNvPr id="86" name="object 86"/>
            <p:cNvSpPr/>
            <p:nvPr/>
          </p:nvSpPr>
          <p:spPr>
            <a:xfrm>
              <a:off x="3215150" y="6250456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7" y="1288591"/>
                  </a:lnTo>
                  <a:lnTo>
                    <a:pt x="37632" y="1333566"/>
                  </a:lnTo>
                  <a:lnTo>
                    <a:pt x="50842" y="1377753"/>
                  </a:lnTo>
                  <a:lnTo>
                    <a:pt x="65910" y="1421104"/>
                  </a:lnTo>
                  <a:lnTo>
                    <a:pt x="82789" y="1463573"/>
                  </a:lnTo>
                  <a:lnTo>
                    <a:pt x="101434" y="1505114"/>
                  </a:lnTo>
                  <a:lnTo>
                    <a:pt x="121798" y="1545680"/>
                  </a:lnTo>
                  <a:lnTo>
                    <a:pt x="143834" y="1585224"/>
                  </a:lnTo>
                  <a:lnTo>
                    <a:pt x="167496" y="1623701"/>
                  </a:lnTo>
                  <a:lnTo>
                    <a:pt x="192737" y="1661064"/>
                  </a:lnTo>
                  <a:lnTo>
                    <a:pt x="219511" y="1697265"/>
                  </a:lnTo>
                  <a:lnTo>
                    <a:pt x="247771" y="1732259"/>
                  </a:lnTo>
                  <a:lnTo>
                    <a:pt x="277471" y="1766000"/>
                  </a:lnTo>
                  <a:lnTo>
                    <a:pt x="308565" y="1798440"/>
                  </a:lnTo>
                  <a:lnTo>
                    <a:pt x="341005" y="1829533"/>
                  </a:lnTo>
                  <a:lnTo>
                    <a:pt x="374746" y="1859233"/>
                  </a:lnTo>
                  <a:lnTo>
                    <a:pt x="409740" y="1887493"/>
                  </a:lnTo>
                  <a:lnTo>
                    <a:pt x="445942" y="1914266"/>
                  </a:lnTo>
                  <a:lnTo>
                    <a:pt x="483304" y="1939507"/>
                  </a:lnTo>
                  <a:lnTo>
                    <a:pt x="521782" y="1963169"/>
                  </a:lnTo>
                  <a:lnTo>
                    <a:pt x="561327" y="1985205"/>
                  </a:lnTo>
                  <a:lnTo>
                    <a:pt x="601893" y="2005569"/>
                  </a:lnTo>
                  <a:lnTo>
                    <a:pt x="643434" y="2024214"/>
                  </a:lnTo>
                  <a:lnTo>
                    <a:pt x="685904" y="2041093"/>
                  </a:lnTo>
                  <a:lnTo>
                    <a:pt x="729256" y="2056161"/>
                  </a:lnTo>
                  <a:lnTo>
                    <a:pt x="773443" y="2069371"/>
                  </a:lnTo>
                  <a:lnTo>
                    <a:pt x="818419" y="2080676"/>
                  </a:lnTo>
                  <a:lnTo>
                    <a:pt x="864138" y="2090030"/>
                  </a:lnTo>
                  <a:lnTo>
                    <a:pt x="910552" y="2097386"/>
                  </a:lnTo>
                  <a:lnTo>
                    <a:pt x="957616" y="2102698"/>
                  </a:lnTo>
                  <a:lnTo>
                    <a:pt x="1005283" y="2105919"/>
                  </a:lnTo>
                  <a:lnTo>
                    <a:pt x="1053507" y="2107003"/>
                  </a:lnTo>
                  <a:lnTo>
                    <a:pt x="1101730" y="2105919"/>
                  </a:lnTo>
                  <a:lnTo>
                    <a:pt x="1149397" y="2102698"/>
                  </a:lnTo>
                  <a:lnTo>
                    <a:pt x="1196461" y="2097386"/>
                  </a:lnTo>
                  <a:lnTo>
                    <a:pt x="1242876" y="2090030"/>
                  </a:lnTo>
                  <a:lnTo>
                    <a:pt x="1288594" y="2080676"/>
                  </a:lnTo>
                  <a:lnTo>
                    <a:pt x="1333571" y="2069371"/>
                  </a:lnTo>
                  <a:lnTo>
                    <a:pt x="1377758" y="2056161"/>
                  </a:lnTo>
                  <a:lnTo>
                    <a:pt x="1421109" y="2041093"/>
                  </a:lnTo>
                  <a:lnTo>
                    <a:pt x="1463579" y="2024214"/>
                  </a:lnTo>
                  <a:lnTo>
                    <a:pt x="1505120" y="2005569"/>
                  </a:lnTo>
                  <a:lnTo>
                    <a:pt x="1545687" y="1985205"/>
                  </a:lnTo>
                  <a:lnTo>
                    <a:pt x="1585232" y="1963169"/>
                  </a:lnTo>
                  <a:lnTo>
                    <a:pt x="1623709" y="1939507"/>
                  </a:lnTo>
                  <a:lnTo>
                    <a:pt x="1661072" y="1914266"/>
                  </a:lnTo>
                  <a:lnTo>
                    <a:pt x="1697273" y="1887493"/>
                  </a:lnTo>
                  <a:lnTo>
                    <a:pt x="1732268" y="1859233"/>
                  </a:lnTo>
                  <a:lnTo>
                    <a:pt x="1766008" y="1829533"/>
                  </a:lnTo>
                  <a:lnTo>
                    <a:pt x="1798449" y="1798440"/>
                  </a:lnTo>
                  <a:lnTo>
                    <a:pt x="1829542" y="1766000"/>
                  </a:lnTo>
                  <a:lnTo>
                    <a:pt x="1859242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ECCD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215150" y="6250456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7" y="1288591"/>
                  </a:lnTo>
                  <a:lnTo>
                    <a:pt x="37632" y="1333566"/>
                  </a:lnTo>
                  <a:lnTo>
                    <a:pt x="50842" y="1377753"/>
                  </a:lnTo>
                  <a:lnTo>
                    <a:pt x="65910" y="1421104"/>
                  </a:lnTo>
                  <a:lnTo>
                    <a:pt x="82789" y="1463573"/>
                  </a:lnTo>
                  <a:lnTo>
                    <a:pt x="101434" y="1505114"/>
                  </a:lnTo>
                  <a:lnTo>
                    <a:pt x="121798" y="1545680"/>
                  </a:lnTo>
                  <a:lnTo>
                    <a:pt x="143834" y="1585224"/>
                  </a:lnTo>
                  <a:lnTo>
                    <a:pt x="167496" y="1623701"/>
                  </a:lnTo>
                  <a:lnTo>
                    <a:pt x="192737" y="1661064"/>
                  </a:lnTo>
                  <a:lnTo>
                    <a:pt x="219511" y="1697265"/>
                  </a:lnTo>
                  <a:lnTo>
                    <a:pt x="247771" y="1732259"/>
                  </a:lnTo>
                  <a:lnTo>
                    <a:pt x="277471" y="1766000"/>
                  </a:lnTo>
                  <a:lnTo>
                    <a:pt x="308565" y="1798440"/>
                  </a:lnTo>
                  <a:lnTo>
                    <a:pt x="341005" y="1829533"/>
                  </a:lnTo>
                  <a:lnTo>
                    <a:pt x="374746" y="1859233"/>
                  </a:lnTo>
                  <a:lnTo>
                    <a:pt x="409740" y="1887493"/>
                  </a:lnTo>
                  <a:lnTo>
                    <a:pt x="445942" y="1914266"/>
                  </a:lnTo>
                  <a:lnTo>
                    <a:pt x="483304" y="1939507"/>
                  </a:lnTo>
                  <a:lnTo>
                    <a:pt x="521782" y="1963169"/>
                  </a:lnTo>
                  <a:lnTo>
                    <a:pt x="561327" y="1985205"/>
                  </a:lnTo>
                  <a:lnTo>
                    <a:pt x="601893" y="2005569"/>
                  </a:lnTo>
                  <a:lnTo>
                    <a:pt x="643434" y="2024214"/>
                  </a:lnTo>
                  <a:lnTo>
                    <a:pt x="685904" y="2041093"/>
                  </a:lnTo>
                  <a:lnTo>
                    <a:pt x="729256" y="2056161"/>
                  </a:lnTo>
                  <a:lnTo>
                    <a:pt x="773443" y="2069371"/>
                  </a:lnTo>
                  <a:lnTo>
                    <a:pt x="818419" y="2080676"/>
                  </a:lnTo>
                  <a:lnTo>
                    <a:pt x="864138" y="2090030"/>
                  </a:lnTo>
                  <a:lnTo>
                    <a:pt x="910552" y="2097386"/>
                  </a:lnTo>
                  <a:lnTo>
                    <a:pt x="957616" y="2102698"/>
                  </a:lnTo>
                  <a:lnTo>
                    <a:pt x="1005283" y="2105919"/>
                  </a:lnTo>
                  <a:lnTo>
                    <a:pt x="1053507" y="2107003"/>
                  </a:lnTo>
                  <a:lnTo>
                    <a:pt x="1101730" y="2105919"/>
                  </a:lnTo>
                  <a:lnTo>
                    <a:pt x="1149397" y="2102698"/>
                  </a:lnTo>
                  <a:lnTo>
                    <a:pt x="1196461" y="2097386"/>
                  </a:lnTo>
                  <a:lnTo>
                    <a:pt x="1242876" y="2090030"/>
                  </a:lnTo>
                  <a:lnTo>
                    <a:pt x="1288594" y="2080676"/>
                  </a:lnTo>
                  <a:lnTo>
                    <a:pt x="1333571" y="2069371"/>
                  </a:lnTo>
                  <a:lnTo>
                    <a:pt x="1377758" y="2056161"/>
                  </a:lnTo>
                  <a:lnTo>
                    <a:pt x="1421109" y="2041093"/>
                  </a:lnTo>
                  <a:lnTo>
                    <a:pt x="1463579" y="2024214"/>
                  </a:lnTo>
                  <a:lnTo>
                    <a:pt x="1505120" y="2005569"/>
                  </a:lnTo>
                  <a:lnTo>
                    <a:pt x="1545687" y="1985205"/>
                  </a:lnTo>
                  <a:lnTo>
                    <a:pt x="1585232" y="1963169"/>
                  </a:lnTo>
                  <a:lnTo>
                    <a:pt x="1623709" y="1939507"/>
                  </a:lnTo>
                  <a:lnTo>
                    <a:pt x="1661072" y="1914266"/>
                  </a:lnTo>
                  <a:lnTo>
                    <a:pt x="1697273" y="1887493"/>
                  </a:lnTo>
                  <a:lnTo>
                    <a:pt x="1732268" y="1859233"/>
                  </a:lnTo>
                  <a:lnTo>
                    <a:pt x="1766008" y="1829533"/>
                  </a:lnTo>
                  <a:lnTo>
                    <a:pt x="1798449" y="1798440"/>
                  </a:lnTo>
                  <a:lnTo>
                    <a:pt x="1829542" y="1766000"/>
                  </a:lnTo>
                  <a:lnTo>
                    <a:pt x="1859242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394300" y="6778420"/>
              <a:ext cx="329565" cy="169545"/>
            </a:xfrm>
            <a:custGeom>
              <a:avLst/>
              <a:gdLst/>
              <a:ahLst/>
              <a:cxnLst/>
              <a:rect l="l" t="t" r="r" b="b"/>
              <a:pathLst>
                <a:path w="329564" h="169545">
                  <a:moveTo>
                    <a:pt x="0" y="169492"/>
                  </a:moveTo>
                  <a:lnTo>
                    <a:pt x="69645" y="150911"/>
                  </a:lnTo>
                  <a:lnTo>
                    <a:pt x="108563" y="137089"/>
                  </a:lnTo>
                  <a:lnTo>
                    <a:pt x="149555" y="119640"/>
                  </a:lnTo>
                  <a:lnTo>
                    <a:pt x="205879" y="90358"/>
                  </a:lnTo>
                  <a:lnTo>
                    <a:pt x="254473" y="59509"/>
                  </a:lnTo>
                  <a:lnTo>
                    <a:pt x="295474" y="28817"/>
                  </a:lnTo>
                  <a:lnTo>
                    <a:pt x="3290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786498" y="6655439"/>
              <a:ext cx="114935" cy="352425"/>
            </a:xfrm>
            <a:custGeom>
              <a:avLst/>
              <a:gdLst/>
              <a:ahLst/>
              <a:cxnLst/>
              <a:rect l="l" t="t" r="r" b="b"/>
              <a:pathLst>
                <a:path w="114935" h="352425">
                  <a:moveTo>
                    <a:pt x="114760" y="351863"/>
                  </a:moveTo>
                  <a:lnTo>
                    <a:pt x="107539" y="280147"/>
                  </a:lnTo>
                  <a:lnTo>
                    <a:pt x="100114" y="239521"/>
                  </a:lnTo>
                  <a:lnTo>
                    <a:pt x="89442" y="196266"/>
                  </a:lnTo>
                  <a:lnTo>
                    <a:pt x="69528" y="135986"/>
                  </a:lnTo>
                  <a:lnTo>
                    <a:pt x="46837" y="83090"/>
                  </a:lnTo>
                  <a:lnTo>
                    <a:pt x="23088" y="37715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597128" y="7034900"/>
              <a:ext cx="353060" cy="113030"/>
            </a:xfrm>
            <a:custGeom>
              <a:avLst/>
              <a:gdLst/>
              <a:ahLst/>
              <a:cxnLst/>
              <a:rect l="l" t="t" r="r" b="b"/>
              <a:pathLst>
                <a:path w="353060" h="113029">
                  <a:moveTo>
                    <a:pt x="0" y="0"/>
                  </a:moveTo>
                  <a:lnTo>
                    <a:pt x="62384" y="36110"/>
                  </a:lnTo>
                  <a:lnTo>
                    <a:pt x="99675" y="53855"/>
                  </a:lnTo>
                  <a:lnTo>
                    <a:pt x="141000" y="70500"/>
                  </a:lnTo>
                  <a:lnTo>
                    <a:pt x="201533" y="89626"/>
                  </a:lnTo>
                  <a:lnTo>
                    <a:pt x="257706" y="102174"/>
                  </a:lnTo>
                  <a:lnTo>
                    <a:pt x="308402" y="109461"/>
                  </a:lnTo>
                  <a:lnTo>
                    <a:pt x="352502" y="11280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10165" y="6958848"/>
              <a:ext cx="165611" cy="18885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667187" y="6672176"/>
              <a:ext cx="343535" cy="280035"/>
            </a:xfrm>
            <a:custGeom>
              <a:avLst/>
              <a:gdLst/>
              <a:ahLst/>
              <a:cxnLst/>
              <a:rect l="l" t="t" r="r" b="b"/>
              <a:pathLst>
                <a:path w="343535" h="280034">
                  <a:moveTo>
                    <a:pt x="0" y="140749"/>
                  </a:moveTo>
                  <a:lnTo>
                    <a:pt x="8841" y="180819"/>
                  </a:lnTo>
                  <a:lnTo>
                    <a:pt x="32534" y="217019"/>
                  </a:lnTo>
                  <a:lnTo>
                    <a:pt x="67590" y="247097"/>
                  </a:lnTo>
                  <a:lnTo>
                    <a:pt x="110518" y="268801"/>
                  </a:lnTo>
                  <a:lnTo>
                    <a:pt x="157826" y="279881"/>
                  </a:lnTo>
                  <a:lnTo>
                    <a:pt x="206025" y="278085"/>
                  </a:lnTo>
                  <a:lnTo>
                    <a:pt x="247609" y="264428"/>
                  </a:lnTo>
                  <a:lnTo>
                    <a:pt x="286506" y="240342"/>
                  </a:lnTo>
                  <a:lnTo>
                    <a:pt x="318344" y="207633"/>
                  </a:lnTo>
                  <a:lnTo>
                    <a:pt x="338753" y="168109"/>
                  </a:lnTo>
                  <a:lnTo>
                    <a:pt x="343361" y="123577"/>
                  </a:lnTo>
                  <a:lnTo>
                    <a:pt x="326000" y="74543"/>
                  </a:lnTo>
                  <a:lnTo>
                    <a:pt x="290512" y="37078"/>
                  </a:lnTo>
                  <a:lnTo>
                    <a:pt x="245062" y="11968"/>
                  </a:lnTo>
                  <a:lnTo>
                    <a:pt x="197815" y="0"/>
                  </a:lnTo>
                  <a:lnTo>
                    <a:pt x="151014" y="1162"/>
                  </a:lnTo>
                  <a:lnTo>
                    <a:pt x="105314" y="13826"/>
                  </a:lnTo>
                  <a:lnTo>
                    <a:pt x="64039" y="36056"/>
                  </a:lnTo>
                  <a:lnTo>
                    <a:pt x="30513" y="65912"/>
                  </a:lnTo>
                  <a:lnTo>
                    <a:pt x="8059" y="101456"/>
                  </a:lnTo>
                  <a:lnTo>
                    <a:pt x="0" y="140749"/>
                  </a:lnTo>
                  <a:close/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64873" y="6983500"/>
              <a:ext cx="145096" cy="135027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540933" y="7533397"/>
              <a:ext cx="329565" cy="169545"/>
            </a:xfrm>
            <a:custGeom>
              <a:avLst/>
              <a:gdLst/>
              <a:ahLst/>
              <a:cxnLst/>
              <a:rect l="l" t="t" r="r" b="b"/>
              <a:pathLst>
                <a:path w="329564" h="169545">
                  <a:moveTo>
                    <a:pt x="0" y="169492"/>
                  </a:moveTo>
                  <a:lnTo>
                    <a:pt x="69645" y="150907"/>
                  </a:lnTo>
                  <a:lnTo>
                    <a:pt x="108563" y="137087"/>
                  </a:lnTo>
                  <a:lnTo>
                    <a:pt x="149555" y="119640"/>
                  </a:lnTo>
                  <a:lnTo>
                    <a:pt x="205879" y="90358"/>
                  </a:lnTo>
                  <a:lnTo>
                    <a:pt x="254473" y="59509"/>
                  </a:lnTo>
                  <a:lnTo>
                    <a:pt x="295474" y="28817"/>
                  </a:lnTo>
                  <a:lnTo>
                    <a:pt x="3290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933130" y="7410405"/>
              <a:ext cx="114935" cy="352425"/>
            </a:xfrm>
            <a:custGeom>
              <a:avLst/>
              <a:gdLst/>
              <a:ahLst/>
              <a:cxnLst/>
              <a:rect l="l" t="t" r="r" b="b"/>
              <a:pathLst>
                <a:path w="114935" h="352425">
                  <a:moveTo>
                    <a:pt x="114760" y="351863"/>
                  </a:moveTo>
                  <a:lnTo>
                    <a:pt x="107539" y="280148"/>
                  </a:lnTo>
                  <a:lnTo>
                    <a:pt x="100114" y="239526"/>
                  </a:lnTo>
                  <a:lnTo>
                    <a:pt x="89442" y="196276"/>
                  </a:lnTo>
                  <a:lnTo>
                    <a:pt x="69528" y="135995"/>
                  </a:lnTo>
                  <a:lnTo>
                    <a:pt x="46837" y="83095"/>
                  </a:lnTo>
                  <a:lnTo>
                    <a:pt x="23088" y="37716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743760" y="7789878"/>
              <a:ext cx="353060" cy="113030"/>
            </a:xfrm>
            <a:custGeom>
              <a:avLst/>
              <a:gdLst/>
              <a:ahLst/>
              <a:cxnLst/>
              <a:rect l="l" t="t" r="r" b="b"/>
              <a:pathLst>
                <a:path w="353060" h="113029">
                  <a:moveTo>
                    <a:pt x="0" y="0"/>
                  </a:moveTo>
                  <a:lnTo>
                    <a:pt x="62388" y="36100"/>
                  </a:lnTo>
                  <a:lnTo>
                    <a:pt x="99680" y="53845"/>
                  </a:lnTo>
                  <a:lnTo>
                    <a:pt x="141000" y="70490"/>
                  </a:lnTo>
                  <a:lnTo>
                    <a:pt x="201537" y="89617"/>
                  </a:lnTo>
                  <a:lnTo>
                    <a:pt x="257710" y="102168"/>
                  </a:lnTo>
                  <a:lnTo>
                    <a:pt x="308404" y="109455"/>
                  </a:lnTo>
                  <a:lnTo>
                    <a:pt x="352502" y="11279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382182" y="7538879"/>
              <a:ext cx="329565" cy="169545"/>
            </a:xfrm>
            <a:custGeom>
              <a:avLst/>
              <a:gdLst/>
              <a:ahLst/>
              <a:cxnLst/>
              <a:rect l="l" t="t" r="r" b="b"/>
              <a:pathLst>
                <a:path w="329564" h="169545">
                  <a:moveTo>
                    <a:pt x="0" y="169492"/>
                  </a:moveTo>
                  <a:lnTo>
                    <a:pt x="69645" y="150906"/>
                  </a:lnTo>
                  <a:lnTo>
                    <a:pt x="108563" y="137083"/>
                  </a:lnTo>
                  <a:lnTo>
                    <a:pt x="149555" y="119629"/>
                  </a:lnTo>
                  <a:lnTo>
                    <a:pt x="205878" y="90349"/>
                  </a:lnTo>
                  <a:lnTo>
                    <a:pt x="254470" y="59504"/>
                  </a:lnTo>
                  <a:lnTo>
                    <a:pt x="295469" y="28815"/>
                  </a:lnTo>
                  <a:lnTo>
                    <a:pt x="3290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774376" y="7415887"/>
              <a:ext cx="114935" cy="352425"/>
            </a:xfrm>
            <a:custGeom>
              <a:avLst/>
              <a:gdLst/>
              <a:ahLst/>
              <a:cxnLst/>
              <a:rect l="l" t="t" r="r" b="b"/>
              <a:pathLst>
                <a:path w="114935" h="352425">
                  <a:moveTo>
                    <a:pt x="114760" y="351863"/>
                  </a:moveTo>
                  <a:lnTo>
                    <a:pt x="107539" y="280148"/>
                  </a:lnTo>
                  <a:lnTo>
                    <a:pt x="100114" y="239526"/>
                  </a:lnTo>
                  <a:lnTo>
                    <a:pt x="89442" y="196276"/>
                  </a:lnTo>
                  <a:lnTo>
                    <a:pt x="69528" y="135991"/>
                  </a:lnTo>
                  <a:lnTo>
                    <a:pt x="46837" y="83091"/>
                  </a:lnTo>
                  <a:lnTo>
                    <a:pt x="23088" y="37715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585004" y="7795359"/>
              <a:ext cx="353060" cy="113030"/>
            </a:xfrm>
            <a:custGeom>
              <a:avLst/>
              <a:gdLst/>
              <a:ahLst/>
              <a:cxnLst/>
              <a:rect l="l" t="t" r="r" b="b"/>
              <a:pathLst>
                <a:path w="353060" h="113029">
                  <a:moveTo>
                    <a:pt x="0" y="0"/>
                  </a:moveTo>
                  <a:lnTo>
                    <a:pt x="62392" y="36100"/>
                  </a:lnTo>
                  <a:lnTo>
                    <a:pt x="99681" y="53845"/>
                  </a:lnTo>
                  <a:lnTo>
                    <a:pt x="141000" y="70490"/>
                  </a:lnTo>
                  <a:lnTo>
                    <a:pt x="201537" y="89615"/>
                  </a:lnTo>
                  <a:lnTo>
                    <a:pt x="257710" y="102164"/>
                  </a:lnTo>
                  <a:lnTo>
                    <a:pt x="308404" y="109451"/>
                  </a:lnTo>
                  <a:lnTo>
                    <a:pt x="352502" y="11279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616468" y="7787283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40">
                  <a:moveTo>
                    <a:pt x="8711" y="14743"/>
                  </a:moveTo>
                  <a:lnTo>
                    <a:pt x="6031" y="9999"/>
                  </a:lnTo>
                  <a:lnTo>
                    <a:pt x="3130" y="5067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56011" y="7631258"/>
              <a:ext cx="141927" cy="12682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168475" y="7789377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12031" y="0"/>
                  </a:moveTo>
                  <a:lnTo>
                    <a:pt x="8125" y="3800"/>
                  </a:lnTo>
                  <a:lnTo>
                    <a:pt x="4104" y="7863"/>
                  </a:lnTo>
                  <a:lnTo>
                    <a:pt x="0" y="12188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57304" y="7827877"/>
              <a:ext cx="88903" cy="1676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032796" y="7426779"/>
              <a:ext cx="16510" cy="5715"/>
            </a:xfrm>
            <a:custGeom>
              <a:avLst/>
              <a:gdLst/>
              <a:ahLst/>
              <a:cxnLst/>
              <a:rect l="l" t="t" r="r" b="b"/>
              <a:pathLst>
                <a:path w="16510" h="5715">
                  <a:moveTo>
                    <a:pt x="16261" y="5350"/>
                  </a:moveTo>
                  <a:lnTo>
                    <a:pt x="11120" y="3549"/>
                  </a:lnTo>
                  <a:lnTo>
                    <a:pt x="5696" y="1759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852353" y="7407123"/>
              <a:ext cx="141605" cy="9525"/>
            </a:xfrm>
            <a:custGeom>
              <a:avLst/>
              <a:gdLst/>
              <a:ahLst/>
              <a:cxnLst/>
              <a:rect l="l" t="t" r="r" b="b"/>
              <a:pathLst>
                <a:path w="141604" h="9525">
                  <a:moveTo>
                    <a:pt x="141199" y="9514"/>
                  </a:moveTo>
                  <a:lnTo>
                    <a:pt x="99410" y="2770"/>
                  </a:lnTo>
                  <a:lnTo>
                    <a:pt x="46218" y="0"/>
                  </a:lnTo>
                  <a:lnTo>
                    <a:pt x="22161" y="834"/>
                  </a:lnTo>
                  <a:lnTo>
                    <a:pt x="0" y="2749"/>
                  </a:lnTo>
                </a:path>
              </a:pathLst>
            </a:custGeom>
            <a:ln w="8586">
              <a:solidFill>
                <a:srgbClr val="6666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815342" y="7412588"/>
              <a:ext cx="17145" cy="3175"/>
            </a:xfrm>
            <a:custGeom>
              <a:avLst/>
              <a:gdLst/>
              <a:ahLst/>
              <a:cxnLst/>
              <a:rect l="l" t="t" r="r" b="b"/>
              <a:pathLst>
                <a:path w="17145" h="3175">
                  <a:moveTo>
                    <a:pt x="16879" y="0"/>
                  </a:moveTo>
                  <a:lnTo>
                    <a:pt x="10921" y="942"/>
                  </a:lnTo>
                  <a:lnTo>
                    <a:pt x="5298" y="1958"/>
                  </a:lnTo>
                  <a:lnTo>
                    <a:pt x="0" y="2994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449333" y="7789574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40">
                  <a:moveTo>
                    <a:pt x="8711" y="14732"/>
                  </a:moveTo>
                  <a:lnTo>
                    <a:pt x="6031" y="9989"/>
                  </a:lnTo>
                  <a:lnTo>
                    <a:pt x="3130" y="5067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88876" y="7633539"/>
              <a:ext cx="141926" cy="126836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5001339" y="7791668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12031" y="0"/>
                  </a:moveTo>
                  <a:lnTo>
                    <a:pt x="8125" y="3790"/>
                  </a:lnTo>
                  <a:lnTo>
                    <a:pt x="4104" y="7853"/>
                  </a:lnTo>
                  <a:lnTo>
                    <a:pt x="0" y="12177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90170" y="7830168"/>
              <a:ext cx="88903" cy="16767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4865661" y="7429069"/>
              <a:ext cx="16510" cy="5715"/>
            </a:xfrm>
            <a:custGeom>
              <a:avLst/>
              <a:gdLst/>
              <a:ahLst/>
              <a:cxnLst/>
              <a:rect l="l" t="t" r="r" b="b"/>
              <a:pathLst>
                <a:path w="16510" h="5715">
                  <a:moveTo>
                    <a:pt x="16261" y="5340"/>
                  </a:moveTo>
                  <a:lnTo>
                    <a:pt x="11120" y="3539"/>
                  </a:lnTo>
                  <a:lnTo>
                    <a:pt x="5696" y="1748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685218" y="7409407"/>
              <a:ext cx="141605" cy="9525"/>
            </a:xfrm>
            <a:custGeom>
              <a:avLst/>
              <a:gdLst/>
              <a:ahLst/>
              <a:cxnLst/>
              <a:rect l="l" t="t" r="r" b="b"/>
              <a:pathLst>
                <a:path w="141604" h="9525">
                  <a:moveTo>
                    <a:pt x="141199" y="9521"/>
                  </a:moveTo>
                  <a:lnTo>
                    <a:pt x="99410" y="2778"/>
                  </a:lnTo>
                  <a:lnTo>
                    <a:pt x="46218" y="0"/>
                  </a:lnTo>
                  <a:lnTo>
                    <a:pt x="22161" y="836"/>
                  </a:lnTo>
                  <a:lnTo>
                    <a:pt x="0" y="2757"/>
                  </a:lnTo>
                </a:path>
              </a:pathLst>
            </a:custGeom>
            <a:ln w="8586">
              <a:solidFill>
                <a:srgbClr val="6666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648207" y="7414879"/>
              <a:ext cx="17145" cy="3175"/>
            </a:xfrm>
            <a:custGeom>
              <a:avLst/>
              <a:gdLst/>
              <a:ahLst/>
              <a:cxnLst/>
              <a:rect l="l" t="t" r="r" b="b"/>
              <a:pathLst>
                <a:path w="17145" h="3175">
                  <a:moveTo>
                    <a:pt x="16879" y="0"/>
                  </a:moveTo>
                  <a:lnTo>
                    <a:pt x="10921" y="942"/>
                  </a:lnTo>
                  <a:lnTo>
                    <a:pt x="5298" y="1947"/>
                  </a:lnTo>
                  <a:lnTo>
                    <a:pt x="0" y="2984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531827" y="7463982"/>
              <a:ext cx="14604" cy="9525"/>
            </a:xfrm>
            <a:custGeom>
              <a:avLst/>
              <a:gdLst/>
              <a:ahLst/>
              <a:cxnLst/>
              <a:rect l="l" t="t" r="r" b="b"/>
              <a:pathLst>
                <a:path w="14604" h="9525">
                  <a:moveTo>
                    <a:pt x="0" y="0"/>
                  </a:moveTo>
                  <a:lnTo>
                    <a:pt x="4575" y="2963"/>
                  </a:lnTo>
                  <a:lnTo>
                    <a:pt x="9413" y="5989"/>
                  </a:lnTo>
                  <a:lnTo>
                    <a:pt x="14544" y="9046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582085" y="7492173"/>
              <a:ext cx="135890" cy="40005"/>
            </a:xfrm>
            <a:custGeom>
              <a:avLst/>
              <a:gdLst/>
              <a:ahLst/>
              <a:cxnLst/>
              <a:rect l="l" t="t" r="r" b="b"/>
              <a:pathLst>
                <a:path w="135889" h="40004">
                  <a:moveTo>
                    <a:pt x="0" y="0"/>
                  </a:moveTo>
                  <a:lnTo>
                    <a:pt x="39004" y="16439"/>
                  </a:lnTo>
                  <a:lnTo>
                    <a:pt x="90028" y="31737"/>
                  </a:lnTo>
                  <a:lnTo>
                    <a:pt x="113599" y="36620"/>
                  </a:lnTo>
                  <a:lnTo>
                    <a:pt x="135587" y="39998"/>
                  </a:lnTo>
                </a:path>
              </a:pathLst>
            </a:custGeom>
            <a:ln w="8586">
              <a:solidFill>
                <a:srgbClr val="6666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737876" y="7534303"/>
              <a:ext cx="17145" cy="1270"/>
            </a:xfrm>
            <a:custGeom>
              <a:avLst/>
              <a:gdLst/>
              <a:ahLst/>
              <a:cxnLst/>
              <a:rect l="l" t="t" r="r" b="b"/>
              <a:pathLst>
                <a:path w="17145" h="1270">
                  <a:moveTo>
                    <a:pt x="0" y="0"/>
                  </a:moveTo>
                  <a:lnTo>
                    <a:pt x="6010" y="502"/>
                  </a:lnTo>
                  <a:lnTo>
                    <a:pt x="11716" y="848"/>
                  </a:lnTo>
                  <a:lnTo>
                    <a:pt x="17109" y="1088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910058" y="777522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12826" y="11371"/>
                  </a:moveTo>
                  <a:lnTo>
                    <a:pt x="8942" y="7717"/>
                  </a:lnTo>
                  <a:lnTo>
                    <a:pt x="4670" y="3905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825357" y="7726334"/>
              <a:ext cx="53340" cy="26034"/>
            </a:xfrm>
            <a:custGeom>
              <a:avLst/>
              <a:gdLst/>
              <a:ahLst/>
              <a:cxnLst/>
              <a:rect l="l" t="t" r="r" b="b"/>
              <a:pathLst>
                <a:path w="53339" h="26034">
                  <a:moveTo>
                    <a:pt x="52909" y="25863"/>
                  </a:moveTo>
                  <a:lnTo>
                    <a:pt x="10991" y="4294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790071" y="7715898"/>
              <a:ext cx="17145" cy="4445"/>
            </a:xfrm>
            <a:custGeom>
              <a:avLst/>
              <a:gdLst/>
              <a:ahLst/>
              <a:cxnLst/>
              <a:rect l="l" t="t" r="r" b="b"/>
              <a:pathLst>
                <a:path w="17145" h="4445">
                  <a:moveTo>
                    <a:pt x="16596" y="4303"/>
                  </a:moveTo>
                  <a:lnTo>
                    <a:pt x="10680" y="2575"/>
                  </a:lnTo>
                  <a:lnTo>
                    <a:pt x="5109" y="1162"/>
                  </a:lnTo>
                  <a:lnTo>
                    <a:pt x="0" y="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609472" y="7724056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40">
                  <a:moveTo>
                    <a:pt x="8397" y="0"/>
                  </a:moveTo>
                  <a:lnTo>
                    <a:pt x="5643" y="4575"/>
                  </a:lnTo>
                  <a:lnTo>
                    <a:pt x="2827" y="9549"/>
                  </a:lnTo>
                  <a:lnTo>
                    <a:pt x="0" y="14941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579623" y="7774949"/>
              <a:ext cx="14604" cy="57785"/>
            </a:xfrm>
            <a:custGeom>
              <a:avLst/>
              <a:gdLst/>
              <a:ahLst/>
              <a:cxnLst/>
              <a:rect l="l" t="t" r="r" b="b"/>
              <a:pathLst>
                <a:path w="14604" h="57784">
                  <a:moveTo>
                    <a:pt x="14072" y="0"/>
                  </a:moveTo>
                  <a:lnTo>
                    <a:pt x="1866" y="45530"/>
                  </a:lnTo>
                  <a:lnTo>
                    <a:pt x="0" y="57181"/>
                  </a:lnTo>
                </a:path>
              </a:pathLst>
            </a:custGeom>
            <a:ln w="8586">
              <a:solidFill>
                <a:srgbClr val="6666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76891" y="7851691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70" h="17145">
                  <a:moveTo>
                    <a:pt x="691" y="0"/>
                  </a:moveTo>
                  <a:lnTo>
                    <a:pt x="261" y="6156"/>
                  </a:lnTo>
                  <a:lnTo>
                    <a:pt x="52" y="11894"/>
                  </a:lnTo>
                  <a:lnTo>
                    <a:pt x="0" y="17140"/>
                  </a:lnTo>
                </a:path>
              </a:pathLst>
            </a:custGeom>
            <a:ln w="8586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14489425" y="8487291"/>
            <a:ext cx="284226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10" dirty="0">
                <a:latin typeface="Arial MT"/>
                <a:cs typeface="Arial MT"/>
              </a:rPr>
              <a:t>Cyto-Nuc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10" dirty="0">
                <a:latin typeface="Arial MT"/>
                <a:cs typeface="Arial MT"/>
              </a:rPr>
              <a:t>Interaction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8997519" y="6235386"/>
            <a:ext cx="2141855" cy="2141855"/>
            <a:chOff x="8997519" y="6235386"/>
            <a:chExt cx="2141855" cy="2141855"/>
          </a:xfrm>
        </p:grpSpPr>
        <p:sp>
          <p:nvSpPr>
            <p:cNvPr id="125" name="object 125"/>
            <p:cNvSpPr/>
            <p:nvPr/>
          </p:nvSpPr>
          <p:spPr>
            <a:xfrm>
              <a:off x="9014686" y="6252553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496" y="0"/>
                  </a:moveTo>
                  <a:lnTo>
                    <a:pt x="1005273" y="1084"/>
                  </a:lnTo>
                  <a:lnTo>
                    <a:pt x="957606" y="4305"/>
                  </a:lnTo>
                  <a:lnTo>
                    <a:pt x="910542" y="9617"/>
                  </a:lnTo>
                  <a:lnTo>
                    <a:pt x="864127" y="16973"/>
                  </a:lnTo>
                  <a:lnTo>
                    <a:pt x="818409" y="26327"/>
                  </a:lnTo>
                  <a:lnTo>
                    <a:pt x="773433" y="37632"/>
                  </a:lnTo>
                  <a:lnTo>
                    <a:pt x="729246" y="50842"/>
                  </a:lnTo>
                  <a:lnTo>
                    <a:pt x="685895" y="65910"/>
                  </a:lnTo>
                  <a:lnTo>
                    <a:pt x="643425" y="82789"/>
                  </a:lnTo>
                  <a:lnTo>
                    <a:pt x="601884" y="101434"/>
                  </a:lnTo>
                  <a:lnTo>
                    <a:pt x="561318" y="121798"/>
                  </a:lnTo>
                  <a:lnTo>
                    <a:pt x="521774" y="143834"/>
                  </a:lnTo>
                  <a:lnTo>
                    <a:pt x="483297" y="167496"/>
                  </a:lnTo>
                  <a:lnTo>
                    <a:pt x="445935" y="192737"/>
                  </a:lnTo>
                  <a:lnTo>
                    <a:pt x="409733" y="219511"/>
                  </a:lnTo>
                  <a:lnTo>
                    <a:pt x="374739" y="247771"/>
                  </a:lnTo>
                  <a:lnTo>
                    <a:pt x="340999" y="277471"/>
                  </a:lnTo>
                  <a:lnTo>
                    <a:pt x="308559" y="308565"/>
                  </a:lnTo>
                  <a:lnTo>
                    <a:pt x="277467" y="341005"/>
                  </a:lnTo>
                  <a:lnTo>
                    <a:pt x="247767" y="374746"/>
                  </a:lnTo>
                  <a:lnTo>
                    <a:pt x="219507" y="409740"/>
                  </a:lnTo>
                  <a:lnTo>
                    <a:pt x="192734" y="445942"/>
                  </a:lnTo>
                  <a:lnTo>
                    <a:pt x="167493" y="483304"/>
                  </a:lnTo>
                  <a:lnTo>
                    <a:pt x="143831" y="521782"/>
                  </a:lnTo>
                  <a:lnTo>
                    <a:pt x="121796" y="561327"/>
                  </a:lnTo>
                  <a:lnTo>
                    <a:pt x="101432" y="601893"/>
                  </a:lnTo>
                  <a:lnTo>
                    <a:pt x="82788" y="643434"/>
                  </a:lnTo>
                  <a:lnTo>
                    <a:pt x="65908" y="685904"/>
                  </a:lnTo>
                  <a:lnTo>
                    <a:pt x="50841" y="729256"/>
                  </a:lnTo>
                  <a:lnTo>
                    <a:pt x="37631" y="773443"/>
                  </a:lnTo>
                  <a:lnTo>
                    <a:pt x="26326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6" y="1288591"/>
                  </a:lnTo>
                  <a:lnTo>
                    <a:pt x="37631" y="1333566"/>
                  </a:lnTo>
                  <a:lnTo>
                    <a:pt x="50841" y="1377753"/>
                  </a:lnTo>
                  <a:lnTo>
                    <a:pt x="65908" y="1421104"/>
                  </a:lnTo>
                  <a:lnTo>
                    <a:pt x="82788" y="1463573"/>
                  </a:lnTo>
                  <a:lnTo>
                    <a:pt x="101432" y="1505114"/>
                  </a:lnTo>
                  <a:lnTo>
                    <a:pt x="121796" y="1545680"/>
                  </a:lnTo>
                  <a:lnTo>
                    <a:pt x="143831" y="1585224"/>
                  </a:lnTo>
                  <a:lnTo>
                    <a:pt x="167493" y="1623701"/>
                  </a:lnTo>
                  <a:lnTo>
                    <a:pt x="192734" y="1661064"/>
                  </a:lnTo>
                  <a:lnTo>
                    <a:pt x="219507" y="1697265"/>
                  </a:lnTo>
                  <a:lnTo>
                    <a:pt x="247767" y="1732259"/>
                  </a:lnTo>
                  <a:lnTo>
                    <a:pt x="277467" y="1766000"/>
                  </a:lnTo>
                  <a:lnTo>
                    <a:pt x="308559" y="1798440"/>
                  </a:lnTo>
                  <a:lnTo>
                    <a:pt x="340999" y="1829533"/>
                  </a:lnTo>
                  <a:lnTo>
                    <a:pt x="374739" y="1859233"/>
                  </a:lnTo>
                  <a:lnTo>
                    <a:pt x="409733" y="1887493"/>
                  </a:lnTo>
                  <a:lnTo>
                    <a:pt x="445935" y="1914266"/>
                  </a:lnTo>
                  <a:lnTo>
                    <a:pt x="483297" y="1939507"/>
                  </a:lnTo>
                  <a:lnTo>
                    <a:pt x="521774" y="1963169"/>
                  </a:lnTo>
                  <a:lnTo>
                    <a:pt x="561318" y="1985205"/>
                  </a:lnTo>
                  <a:lnTo>
                    <a:pt x="601884" y="2005569"/>
                  </a:lnTo>
                  <a:lnTo>
                    <a:pt x="643425" y="2024214"/>
                  </a:lnTo>
                  <a:lnTo>
                    <a:pt x="685895" y="2041093"/>
                  </a:lnTo>
                  <a:lnTo>
                    <a:pt x="729246" y="2056161"/>
                  </a:lnTo>
                  <a:lnTo>
                    <a:pt x="773433" y="2069371"/>
                  </a:lnTo>
                  <a:lnTo>
                    <a:pt x="818409" y="2080676"/>
                  </a:lnTo>
                  <a:lnTo>
                    <a:pt x="864127" y="2090030"/>
                  </a:lnTo>
                  <a:lnTo>
                    <a:pt x="910542" y="2097386"/>
                  </a:lnTo>
                  <a:lnTo>
                    <a:pt x="957606" y="2102698"/>
                  </a:lnTo>
                  <a:lnTo>
                    <a:pt x="1005273" y="2105919"/>
                  </a:lnTo>
                  <a:lnTo>
                    <a:pt x="1053496" y="2107003"/>
                  </a:lnTo>
                  <a:lnTo>
                    <a:pt x="1101721" y="2105919"/>
                  </a:lnTo>
                  <a:lnTo>
                    <a:pt x="1149388" y="2102698"/>
                  </a:lnTo>
                  <a:lnTo>
                    <a:pt x="1196453" y="2097386"/>
                  </a:lnTo>
                  <a:lnTo>
                    <a:pt x="1242869" y="2090030"/>
                  </a:lnTo>
                  <a:lnTo>
                    <a:pt x="1288588" y="2080676"/>
                  </a:lnTo>
                  <a:lnTo>
                    <a:pt x="1333564" y="2069371"/>
                  </a:lnTo>
                  <a:lnTo>
                    <a:pt x="1377752" y="2056161"/>
                  </a:lnTo>
                  <a:lnTo>
                    <a:pt x="1421104" y="2041093"/>
                  </a:lnTo>
                  <a:lnTo>
                    <a:pt x="1463575" y="2024214"/>
                  </a:lnTo>
                  <a:lnTo>
                    <a:pt x="1505116" y="2005569"/>
                  </a:lnTo>
                  <a:lnTo>
                    <a:pt x="1545683" y="1985205"/>
                  </a:lnTo>
                  <a:lnTo>
                    <a:pt x="1585229" y="1963169"/>
                  </a:lnTo>
                  <a:lnTo>
                    <a:pt x="1623706" y="1939507"/>
                  </a:lnTo>
                  <a:lnTo>
                    <a:pt x="1661069" y="1914266"/>
                  </a:lnTo>
                  <a:lnTo>
                    <a:pt x="1697271" y="1887493"/>
                  </a:lnTo>
                  <a:lnTo>
                    <a:pt x="1732266" y="1859233"/>
                  </a:lnTo>
                  <a:lnTo>
                    <a:pt x="1766007" y="1829533"/>
                  </a:lnTo>
                  <a:lnTo>
                    <a:pt x="1798447" y="1798440"/>
                  </a:lnTo>
                  <a:lnTo>
                    <a:pt x="1829541" y="1766000"/>
                  </a:lnTo>
                  <a:lnTo>
                    <a:pt x="1859241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1" y="374746"/>
                  </a:lnTo>
                  <a:lnTo>
                    <a:pt x="1829541" y="341005"/>
                  </a:lnTo>
                  <a:lnTo>
                    <a:pt x="1798447" y="308565"/>
                  </a:lnTo>
                  <a:lnTo>
                    <a:pt x="1766007" y="277471"/>
                  </a:lnTo>
                  <a:lnTo>
                    <a:pt x="1732266" y="247771"/>
                  </a:lnTo>
                  <a:lnTo>
                    <a:pt x="1697271" y="219511"/>
                  </a:lnTo>
                  <a:lnTo>
                    <a:pt x="1661069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3" y="121798"/>
                  </a:lnTo>
                  <a:lnTo>
                    <a:pt x="1505116" y="101434"/>
                  </a:lnTo>
                  <a:lnTo>
                    <a:pt x="1463575" y="82789"/>
                  </a:lnTo>
                  <a:lnTo>
                    <a:pt x="1421104" y="65910"/>
                  </a:lnTo>
                  <a:lnTo>
                    <a:pt x="1377752" y="50842"/>
                  </a:lnTo>
                  <a:lnTo>
                    <a:pt x="1333564" y="37632"/>
                  </a:lnTo>
                  <a:lnTo>
                    <a:pt x="1288588" y="26327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close/>
                </a:path>
              </a:pathLst>
            </a:custGeom>
            <a:solidFill>
              <a:srgbClr val="DFD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014686" y="6252553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29"/>
                  </a:lnTo>
                  <a:lnTo>
                    <a:pt x="4305" y="1149396"/>
                  </a:lnTo>
                  <a:lnTo>
                    <a:pt x="9617" y="1196459"/>
                  </a:lnTo>
                  <a:lnTo>
                    <a:pt x="16973" y="1242873"/>
                  </a:lnTo>
                  <a:lnTo>
                    <a:pt x="26326" y="1288591"/>
                  </a:lnTo>
                  <a:lnTo>
                    <a:pt x="37631" y="1333566"/>
                  </a:lnTo>
                  <a:lnTo>
                    <a:pt x="50841" y="1377753"/>
                  </a:lnTo>
                  <a:lnTo>
                    <a:pt x="65908" y="1421104"/>
                  </a:lnTo>
                  <a:lnTo>
                    <a:pt x="82788" y="1463573"/>
                  </a:lnTo>
                  <a:lnTo>
                    <a:pt x="101432" y="1505114"/>
                  </a:lnTo>
                  <a:lnTo>
                    <a:pt x="121796" y="1545680"/>
                  </a:lnTo>
                  <a:lnTo>
                    <a:pt x="143831" y="1585224"/>
                  </a:lnTo>
                  <a:lnTo>
                    <a:pt x="167493" y="1623701"/>
                  </a:lnTo>
                  <a:lnTo>
                    <a:pt x="192734" y="1661064"/>
                  </a:lnTo>
                  <a:lnTo>
                    <a:pt x="219507" y="1697265"/>
                  </a:lnTo>
                  <a:lnTo>
                    <a:pt x="247767" y="1732259"/>
                  </a:lnTo>
                  <a:lnTo>
                    <a:pt x="277467" y="1766000"/>
                  </a:lnTo>
                  <a:lnTo>
                    <a:pt x="308559" y="1798440"/>
                  </a:lnTo>
                  <a:lnTo>
                    <a:pt x="340999" y="1829533"/>
                  </a:lnTo>
                  <a:lnTo>
                    <a:pt x="374739" y="1859233"/>
                  </a:lnTo>
                  <a:lnTo>
                    <a:pt x="409733" y="1887493"/>
                  </a:lnTo>
                  <a:lnTo>
                    <a:pt x="445935" y="1914266"/>
                  </a:lnTo>
                  <a:lnTo>
                    <a:pt x="483297" y="1939507"/>
                  </a:lnTo>
                  <a:lnTo>
                    <a:pt x="521774" y="1963169"/>
                  </a:lnTo>
                  <a:lnTo>
                    <a:pt x="561318" y="1985205"/>
                  </a:lnTo>
                  <a:lnTo>
                    <a:pt x="601884" y="2005569"/>
                  </a:lnTo>
                  <a:lnTo>
                    <a:pt x="643425" y="2024214"/>
                  </a:lnTo>
                  <a:lnTo>
                    <a:pt x="685895" y="2041093"/>
                  </a:lnTo>
                  <a:lnTo>
                    <a:pt x="729246" y="2056161"/>
                  </a:lnTo>
                  <a:lnTo>
                    <a:pt x="773433" y="2069371"/>
                  </a:lnTo>
                  <a:lnTo>
                    <a:pt x="818409" y="2080676"/>
                  </a:lnTo>
                  <a:lnTo>
                    <a:pt x="864127" y="2090030"/>
                  </a:lnTo>
                  <a:lnTo>
                    <a:pt x="910542" y="2097386"/>
                  </a:lnTo>
                  <a:lnTo>
                    <a:pt x="957606" y="2102698"/>
                  </a:lnTo>
                  <a:lnTo>
                    <a:pt x="1005273" y="2105919"/>
                  </a:lnTo>
                  <a:lnTo>
                    <a:pt x="1053496" y="2107003"/>
                  </a:lnTo>
                  <a:lnTo>
                    <a:pt x="1101721" y="2105919"/>
                  </a:lnTo>
                  <a:lnTo>
                    <a:pt x="1149388" y="2102698"/>
                  </a:lnTo>
                  <a:lnTo>
                    <a:pt x="1196453" y="2097386"/>
                  </a:lnTo>
                  <a:lnTo>
                    <a:pt x="1242869" y="2090030"/>
                  </a:lnTo>
                  <a:lnTo>
                    <a:pt x="1288588" y="2080676"/>
                  </a:lnTo>
                  <a:lnTo>
                    <a:pt x="1333564" y="2069371"/>
                  </a:lnTo>
                  <a:lnTo>
                    <a:pt x="1377752" y="2056161"/>
                  </a:lnTo>
                  <a:lnTo>
                    <a:pt x="1421104" y="2041093"/>
                  </a:lnTo>
                  <a:lnTo>
                    <a:pt x="1463575" y="2024214"/>
                  </a:lnTo>
                  <a:lnTo>
                    <a:pt x="1505116" y="2005569"/>
                  </a:lnTo>
                  <a:lnTo>
                    <a:pt x="1545683" y="1985205"/>
                  </a:lnTo>
                  <a:lnTo>
                    <a:pt x="1585229" y="1963169"/>
                  </a:lnTo>
                  <a:lnTo>
                    <a:pt x="1623706" y="1939507"/>
                  </a:lnTo>
                  <a:lnTo>
                    <a:pt x="1661069" y="1914266"/>
                  </a:lnTo>
                  <a:lnTo>
                    <a:pt x="1697271" y="1887493"/>
                  </a:lnTo>
                  <a:lnTo>
                    <a:pt x="1732266" y="1859233"/>
                  </a:lnTo>
                  <a:lnTo>
                    <a:pt x="1766007" y="1829533"/>
                  </a:lnTo>
                  <a:lnTo>
                    <a:pt x="1798447" y="1798440"/>
                  </a:lnTo>
                  <a:lnTo>
                    <a:pt x="1829541" y="1766000"/>
                  </a:lnTo>
                  <a:lnTo>
                    <a:pt x="1859241" y="1732259"/>
                  </a:lnTo>
                  <a:lnTo>
                    <a:pt x="1887502" y="1697265"/>
                  </a:lnTo>
                  <a:lnTo>
                    <a:pt x="1914276" y="1661064"/>
                  </a:lnTo>
                  <a:lnTo>
                    <a:pt x="1939517" y="1623701"/>
                  </a:lnTo>
                  <a:lnTo>
                    <a:pt x="1963179" y="1585224"/>
                  </a:lnTo>
                  <a:lnTo>
                    <a:pt x="1985215" y="1545680"/>
                  </a:lnTo>
                  <a:lnTo>
                    <a:pt x="2005579" y="1505114"/>
                  </a:lnTo>
                  <a:lnTo>
                    <a:pt x="2024224" y="1463573"/>
                  </a:lnTo>
                  <a:lnTo>
                    <a:pt x="2041104" y="1421104"/>
                  </a:lnTo>
                  <a:lnTo>
                    <a:pt x="2056172" y="1377753"/>
                  </a:lnTo>
                  <a:lnTo>
                    <a:pt x="2069382" y="1333566"/>
                  </a:lnTo>
                  <a:lnTo>
                    <a:pt x="2080687" y="1288591"/>
                  </a:lnTo>
                  <a:lnTo>
                    <a:pt x="2090040" y="1242873"/>
                  </a:lnTo>
                  <a:lnTo>
                    <a:pt x="2097397" y="1196459"/>
                  </a:lnTo>
                  <a:lnTo>
                    <a:pt x="2102709" y="1149396"/>
                  </a:lnTo>
                  <a:lnTo>
                    <a:pt x="2105930" y="1101729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1" y="374746"/>
                  </a:lnTo>
                  <a:lnTo>
                    <a:pt x="1829541" y="341005"/>
                  </a:lnTo>
                  <a:lnTo>
                    <a:pt x="1798447" y="308565"/>
                  </a:lnTo>
                  <a:lnTo>
                    <a:pt x="1766007" y="277471"/>
                  </a:lnTo>
                  <a:lnTo>
                    <a:pt x="1732266" y="247771"/>
                  </a:lnTo>
                  <a:lnTo>
                    <a:pt x="1697271" y="219511"/>
                  </a:lnTo>
                  <a:lnTo>
                    <a:pt x="1661069" y="192737"/>
                  </a:lnTo>
                  <a:lnTo>
                    <a:pt x="1623706" y="167496"/>
                  </a:lnTo>
                  <a:lnTo>
                    <a:pt x="1585229" y="143834"/>
                  </a:lnTo>
                  <a:lnTo>
                    <a:pt x="1545683" y="121798"/>
                  </a:lnTo>
                  <a:lnTo>
                    <a:pt x="1505116" y="101434"/>
                  </a:lnTo>
                  <a:lnTo>
                    <a:pt x="1463575" y="82789"/>
                  </a:lnTo>
                  <a:lnTo>
                    <a:pt x="1421104" y="65910"/>
                  </a:lnTo>
                  <a:lnTo>
                    <a:pt x="1377752" y="50842"/>
                  </a:lnTo>
                  <a:lnTo>
                    <a:pt x="1333564" y="37632"/>
                  </a:lnTo>
                  <a:lnTo>
                    <a:pt x="1288588" y="26327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lnTo>
                    <a:pt x="1005273" y="1084"/>
                  </a:lnTo>
                  <a:lnTo>
                    <a:pt x="957606" y="4305"/>
                  </a:lnTo>
                  <a:lnTo>
                    <a:pt x="910542" y="9617"/>
                  </a:lnTo>
                  <a:lnTo>
                    <a:pt x="864127" y="16973"/>
                  </a:lnTo>
                  <a:lnTo>
                    <a:pt x="818409" y="26327"/>
                  </a:lnTo>
                  <a:lnTo>
                    <a:pt x="773433" y="37632"/>
                  </a:lnTo>
                  <a:lnTo>
                    <a:pt x="729246" y="50842"/>
                  </a:lnTo>
                  <a:lnTo>
                    <a:pt x="685895" y="65910"/>
                  </a:lnTo>
                  <a:lnTo>
                    <a:pt x="643425" y="82789"/>
                  </a:lnTo>
                  <a:lnTo>
                    <a:pt x="601884" y="101434"/>
                  </a:lnTo>
                  <a:lnTo>
                    <a:pt x="561318" y="121798"/>
                  </a:lnTo>
                  <a:lnTo>
                    <a:pt x="521774" y="143834"/>
                  </a:lnTo>
                  <a:lnTo>
                    <a:pt x="483297" y="167496"/>
                  </a:lnTo>
                  <a:lnTo>
                    <a:pt x="445935" y="192737"/>
                  </a:lnTo>
                  <a:lnTo>
                    <a:pt x="409733" y="219511"/>
                  </a:lnTo>
                  <a:lnTo>
                    <a:pt x="374739" y="247771"/>
                  </a:lnTo>
                  <a:lnTo>
                    <a:pt x="340999" y="277471"/>
                  </a:lnTo>
                  <a:lnTo>
                    <a:pt x="308559" y="308565"/>
                  </a:lnTo>
                  <a:lnTo>
                    <a:pt x="277467" y="341005"/>
                  </a:lnTo>
                  <a:lnTo>
                    <a:pt x="247767" y="374746"/>
                  </a:lnTo>
                  <a:lnTo>
                    <a:pt x="219507" y="409740"/>
                  </a:lnTo>
                  <a:lnTo>
                    <a:pt x="192734" y="445942"/>
                  </a:lnTo>
                  <a:lnTo>
                    <a:pt x="167493" y="483304"/>
                  </a:lnTo>
                  <a:lnTo>
                    <a:pt x="143831" y="521782"/>
                  </a:lnTo>
                  <a:lnTo>
                    <a:pt x="121796" y="561327"/>
                  </a:lnTo>
                  <a:lnTo>
                    <a:pt x="101432" y="601893"/>
                  </a:lnTo>
                  <a:lnTo>
                    <a:pt x="82788" y="643434"/>
                  </a:lnTo>
                  <a:lnTo>
                    <a:pt x="65908" y="685904"/>
                  </a:lnTo>
                  <a:lnTo>
                    <a:pt x="50841" y="729256"/>
                  </a:lnTo>
                  <a:lnTo>
                    <a:pt x="37631" y="773443"/>
                  </a:lnTo>
                  <a:lnTo>
                    <a:pt x="26326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585702" y="7345268"/>
              <a:ext cx="281940" cy="180975"/>
            </a:xfrm>
            <a:custGeom>
              <a:avLst/>
              <a:gdLst/>
              <a:ahLst/>
              <a:cxnLst/>
              <a:rect l="l" t="t" r="r" b="b"/>
              <a:pathLst>
                <a:path w="281940" h="180975">
                  <a:moveTo>
                    <a:pt x="281844" y="180884"/>
                  </a:moveTo>
                  <a:lnTo>
                    <a:pt x="235725" y="134756"/>
                  </a:lnTo>
                  <a:lnTo>
                    <a:pt x="175031" y="86342"/>
                  </a:lnTo>
                  <a:lnTo>
                    <a:pt x="126567" y="55497"/>
                  </a:lnTo>
                  <a:lnTo>
                    <a:pt x="80384" y="31415"/>
                  </a:lnTo>
                  <a:lnTo>
                    <a:pt x="37767" y="13211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511556" y="7055724"/>
              <a:ext cx="81915" cy="325120"/>
            </a:xfrm>
            <a:custGeom>
              <a:avLst/>
              <a:gdLst/>
              <a:ahLst/>
              <a:cxnLst/>
              <a:rect l="l" t="t" r="r" b="b"/>
              <a:pathLst>
                <a:path w="81915" h="325120">
                  <a:moveTo>
                    <a:pt x="0" y="324859"/>
                  </a:moveTo>
                  <a:lnTo>
                    <a:pt x="28982" y="266425"/>
                  </a:lnTo>
                  <a:lnTo>
                    <a:pt x="55474" y="193439"/>
                  </a:lnTo>
                  <a:lnTo>
                    <a:pt x="69226" y="137664"/>
                  </a:lnTo>
                  <a:lnTo>
                    <a:pt x="77294" y="86212"/>
                  </a:lnTo>
                  <a:lnTo>
                    <a:pt x="80932" y="40013"/>
                  </a:lnTo>
                  <a:lnTo>
                    <a:pt x="8139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540353" y="7012942"/>
              <a:ext cx="398145" cy="393700"/>
            </a:xfrm>
            <a:custGeom>
              <a:avLst/>
              <a:gdLst/>
              <a:ahLst/>
              <a:cxnLst/>
              <a:rect l="l" t="t" r="r" b="b"/>
              <a:pathLst>
                <a:path w="398145" h="393700">
                  <a:moveTo>
                    <a:pt x="397600" y="393307"/>
                  </a:moveTo>
                  <a:lnTo>
                    <a:pt x="376812" y="329015"/>
                  </a:lnTo>
                  <a:lnTo>
                    <a:pt x="353355" y="277832"/>
                  </a:lnTo>
                  <a:lnTo>
                    <a:pt x="328118" y="238193"/>
                  </a:lnTo>
                  <a:lnTo>
                    <a:pt x="301988" y="208529"/>
                  </a:lnTo>
                  <a:lnTo>
                    <a:pt x="250610" y="172863"/>
                  </a:lnTo>
                  <a:lnTo>
                    <a:pt x="208189" y="158580"/>
                  </a:lnTo>
                  <a:lnTo>
                    <a:pt x="185980" y="152356"/>
                  </a:lnTo>
                  <a:lnTo>
                    <a:pt x="159220" y="142404"/>
                  </a:lnTo>
                  <a:lnTo>
                    <a:pt x="105057" y="112378"/>
                  </a:lnTo>
                  <a:lnTo>
                    <a:pt x="61076" y="76078"/>
                  </a:lnTo>
                  <a:lnTo>
                    <a:pt x="26362" y="37340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577729" y="7319209"/>
              <a:ext cx="281305" cy="218440"/>
            </a:xfrm>
            <a:custGeom>
              <a:avLst/>
              <a:gdLst/>
              <a:ahLst/>
              <a:cxnLst/>
              <a:rect l="l" t="t" r="r" b="b"/>
              <a:pathLst>
                <a:path w="281304" h="218440">
                  <a:moveTo>
                    <a:pt x="281069" y="217864"/>
                  </a:moveTo>
                  <a:lnTo>
                    <a:pt x="269319" y="156138"/>
                  </a:lnTo>
                  <a:lnTo>
                    <a:pt x="249079" y="110824"/>
                  </a:lnTo>
                  <a:lnTo>
                    <a:pt x="213229" y="64602"/>
                  </a:lnTo>
                  <a:lnTo>
                    <a:pt x="159293" y="25770"/>
                  </a:lnTo>
                  <a:lnTo>
                    <a:pt x="104359" y="6223"/>
                  </a:lnTo>
                  <a:lnTo>
                    <a:pt x="55070" y="0"/>
                  </a:lnTo>
                  <a:lnTo>
                    <a:pt x="18069" y="1140"/>
                  </a:lnTo>
                  <a:lnTo>
                    <a:pt x="0" y="368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62522" y="7502881"/>
              <a:ext cx="154257" cy="7229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0481668" y="7178251"/>
              <a:ext cx="393700" cy="398145"/>
            </a:xfrm>
            <a:custGeom>
              <a:avLst/>
              <a:gdLst/>
              <a:ahLst/>
              <a:cxnLst/>
              <a:rect l="l" t="t" r="r" b="b"/>
              <a:pathLst>
                <a:path w="393700" h="398145">
                  <a:moveTo>
                    <a:pt x="393296" y="0"/>
                  </a:moveTo>
                  <a:lnTo>
                    <a:pt x="358283" y="21178"/>
                  </a:lnTo>
                  <a:lnTo>
                    <a:pt x="321156" y="45716"/>
                  </a:lnTo>
                  <a:lnTo>
                    <a:pt x="282386" y="73832"/>
                  </a:lnTo>
                  <a:lnTo>
                    <a:pt x="242442" y="105741"/>
                  </a:lnTo>
                  <a:lnTo>
                    <a:pt x="201794" y="141660"/>
                  </a:lnTo>
                  <a:lnTo>
                    <a:pt x="155622" y="187329"/>
                  </a:lnTo>
                  <a:lnTo>
                    <a:pt x="114863" y="232742"/>
                  </a:lnTo>
                  <a:lnTo>
                    <a:pt x="79218" y="277189"/>
                  </a:lnTo>
                  <a:lnTo>
                    <a:pt x="48391" y="319955"/>
                  </a:lnTo>
                  <a:lnTo>
                    <a:pt x="22084" y="360330"/>
                  </a:lnTo>
                  <a:lnTo>
                    <a:pt x="0" y="39760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314357" y="7188210"/>
              <a:ext cx="328295" cy="356235"/>
            </a:xfrm>
            <a:custGeom>
              <a:avLst/>
              <a:gdLst/>
              <a:ahLst/>
              <a:cxnLst/>
              <a:rect l="l" t="t" r="r" b="b"/>
              <a:pathLst>
                <a:path w="328295" h="356234">
                  <a:moveTo>
                    <a:pt x="328172" y="43295"/>
                  </a:moveTo>
                  <a:lnTo>
                    <a:pt x="278705" y="16819"/>
                  </a:lnTo>
                  <a:lnTo>
                    <a:pt x="226878" y="2383"/>
                  </a:lnTo>
                  <a:lnTo>
                    <a:pt x="175217" y="0"/>
                  </a:lnTo>
                  <a:lnTo>
                    <a:pt x="126247" y="9679"/>
                  </a:lnTo>
                  <a:lnTo>
                    <a:pt x="82494" y="31432"/>
                  </a:lnTo>
                  <a:lnTo>
                    <a:pt x="51659" y="58707"/>
                  </a:lnTo>
                  <a:lnTo>
                    <a:pt x="27446" y="92704"/>
                  </a:lnTo>
                  <a:lnTo>
                    <a:pt x="10402" y="131960"/>
                  </a:lnTo>
                  <a:lnTo>
                    <a:pt x="1071" y="175011"/>
                  </a:lnTo>
                  <a:lnTo>
                    <a:pt x="0" y="220394"/>
                  </a:lnTo>
                  <a:lnTo>
                    <a:pt x="7732" y="266644"/>
                  </a:lnTo>
                  <a:lnTo>
                    <a:pt x="24815" y="312298"/>
                  </a:lnTo>
                  <a:lnTo>
                    <a:pt x="51793" y="355893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256262" y="7041497"/>
              <a:ext cx="558800" cy="114300"/>
            </a:xfrm>
            <a:custGeom>
              <a:avLst/>
              <a:gdLst/>
              <a:ahLst/>
              <a:cxnLst/>
              <a:rect l="l" t="t" r="r" b="b"/>
              <a:pathLst>
                <a:path w="558800" h="114300">
                  <a:moveTo>
                    <a:pt x="0" y="28323"/>
                  </a:moveTo>
                  <a:lnTo>
                    <a:pt x="62512" y="22244"/>
                  </a:lnTo>
                  <a:lnTo>
                    <a:pt x="117048" y="23297"/>
                  </a:lnTo>
                  <a:lnTo>
                    <a:pt x="164023" y="29846"/>
                  </a:lnTo>
                  <a:lnTo>
                    <a:pt x="203850" y="40255"/>
                  </a:lnTo>
                  <a:lnTo>
                    <a:pt x="236945" y="52888"/>
                  </a:lnTo>
                  <a:lnTo>
                    <a:pt x="275884" y="73039"/>
                  </a:lnTo>
                  <a:lnTo>
                    <a:pt x="306454" y="91748"/>
                  </a:lnTo>
                  <a:lnTo>
                    <a:pt x="334820" y="106268"/>
                  </a:lnTo>
                  <a:lnTo>
                    <a:pt x="367151" y="113849"/>
                  </a:lnTo>
                  <a:lnTo>
                    <a:pt x="411869" y="110042"/>
                  </a:lnTo>
                  <a:lnTo>
                    <a:pt x="454018" y="93032"/>
                  </a:lnTo>
                  <a:lnTo>
                    <a:pt x="492945" y="66541"/>
                  </a:lnTo>
                  <a:lnTo>
                    <a:pt x="528002" y="34290"/>
                  </a:lnTo>
                  <a:lnTo>
                    <a:pt x="558537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52892" y="7449725"/>
              <a:ext cx="154257" cy="7809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37058" y="7127655"/>
              <a:ext cx="199952" cy="128674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0638655" y="7292434"/>
              <a:ext cx="182880" cy="243840"/>
            </a:xfrm>
            <a:custGeom>
              <a:avLst/>
              <a:gdLst/>
              <a:ahLst/>
              <a:cxnLst/>
              <a:rect l="l" t="t" r="r" b="b"/>
              <a:pathLst>
                <a:path w="182879" h="243840">
                  <a:moveTo>
                    <a:pt x="0" y="243699"/>
                  </a:moveTo>
                  <a:lnTo>
                    <a:pt x="14074" y="177766"/>
                  </a:lnTo>
                  <a:lnTo>
                    <a:pt x="45684" y="137074"/>
                  </a:lnTo>
                  <a:lnTo>
                    <a:pt x="91368" y="121860"/>
                  </a:lnTo>
                  <a:lnTo>
                    <a:pt x="114074" y="117440"/>
                  </a:lnTo>
                  <a:lnTo>
                    <a:pt x="137084" y="106614"/>
                  </a:lnTo>
                  <a:lnTo>
                    <a:pt x="155082" y="89427"/>
                  </a:lnTo>
                  <a:lnTo>
                    <a:pt x="168695" y="65931"/>
                  </a:lnTo>
                  <a:lnTo>
                    <a:pt x="177923" y="36123"/>
                  </a:lnTo>
                  <a:lnTo>
                    <a:pt x="182769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256375" y="7414165"/>
              <a:ext cx="303530" cy="142875"/>
            </a:xfrm>
            <a:custGeom>
              <a:avLst/>
              <a:gdLst/>
              <a:ahLst/>
              <a:cxnLst/>
              <a:rect l="l" t="t" r="r" b="b"/>
              <a:pathLst>
                <a:path w="303529" h="142875">
                  <a:moveTo>
                    <a:pt x="0" y="142602"/>
                  </a:moveTo>
                  <a:lnTo>
                    <a:pt x="63581" y="128051"/>
                  </a:lnTo>
                  <a:lnTo>
                    <a:pt x="136854" y="102363"/>
                  </a:lnTo>
                  <a:lnTo>
                    <a:pt x="188740" y="77710"/>
                  </a:lnTo>
                  <a:lnTo>
                    <a:pt x="233682" y="51393"/>
                  </a:lnTo>
                  <a:lnTo>
                    <a:pt x="271751" y="24970"/>
                  </a:lnTo>
                  <a:lnTo>
                    <a:pt x="3030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185991" y="7191346"/>
              <a:ext cx="303530" cy="247650"/>
            </a:xfrm>
            <a:custGeom>
              <a:avLst/>
              <a:gdLst/>
              <a:ahLst/>
              <a:cxnLst/>
              <a:rect l="l" t="t" r="r" b="b"/>
              <a:pathLst>
                <a:path w="303529" h="247650">
                  <a:moveTo>
                    <a:pt x="302932" y="211794"/>
                  </a:moveTo>
                  <a:lnTo>
                    <a:pt x="277501" y="228347"/>
                  </a:lnTo>
                  <a:lnTo>
                    <a:pt x="251135" y="241279"/>
                  </a:lnTo>
                  <a:lnTo>
                    <a:pt x="226092" y="247164"/>
                  </a:lnTo>
                  <a:lnTo>
                    <a:pt x="204631" y="242579"/>
                  </a:lnTo>
                  <a:lnTo>
                    <a:pt x="185548" y="212280"/>
                  </a:lnTo>
                  <a:lnTo>
                    <a:pt x="180850" y="167425"/>
                  </a:lnTo>
                  <a:lnTo>
                    <a:pt x="176497" y="123286"/>
                  </a:lnTo>
                  <a:lnTo>
                    <a:pt x="158444" y="95138"/>
                  </a:lnTo>
                  <a:lnTo>
                    <a:pt x="127720" y="96074"/>
                  </a:lnTo>
                  <a:lnTo>
                    <a:pt x="93267" y="115152"/>
                  </a:lnTo>
                  <a:lnTo>
                    <a:pt x="58639" y="134487"/>
                  </a:lnTo>
                  <a:lnTo>
                    <a:pt x="27390" y="136194"/>
                  </a:lnTo>
                  <a:lnTo>
                    <a:pt x="12881" y="122407"/>
                  </a:lnTo>
                  <a:lnTo>
                    <a:pt x="3572" y="95870"/>
                  </a:lnTo>
                  <a:lnTo>
                    <a:pt x="0" y="55446"/>
                  </a:lnTo>
                  <a:lnTo>
                    <a:pt x="270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11895397" y="6224987"/>
            <a:ext cx="2141855" cy="2141855"/>
            <a:chOff x="11895397" y="6224987"/>
            <a:chExt cx="2141855" cy="2141855"/>
          </a:xfrm>
        </p:grpSpPr>
        <p:sp>
          <p:nvSpPr>
            <p:cNvPr id="141" name="object 141"/>
            <p:cNvSpPr/>
            <p:nvPr/>
          </p:nvSpPr>
          <p:spPr>
            <a:xfrm>
              <a:off x="11912564" y="6242154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496" y="0"/>
                  </a:moveTo>
                  <a:lnTo>
                    <a:pt x="1005274" y="1084"/>
                  </a:lnTo>
                  <a:lnTo>
                    <a:pt x="957607" y="4305"/>
                  </a:lnTo>
                  <a:lnTo>
                    <a:pt x="910544" y="9617"/>
                  </a:lnTo>
                  <a:lnTo>
                    <a:pt x="864130" y="16973"/>
                  </a:lnTo>
                  <a:lnTo>
                    <a:pt x="818412" y="26326"/>
                  </a:lnTo>
                  <a:lnTo>
                    <a:pt x="773437" y="37631"/>
                  </a:lnTo>
                  <a:lnTo>
                    <a:pt x="729250" y="50841"/>
                  </a:lnTo>
                  <a:lnTo>
                    <a:pt x="685899" y="65908"/>
                  </a:lnTo>
                  <a:lnTo>
                    <a:pt x="643430" y="82788"/>
                  </a:lnTo>
                  <a:lnTo>
                    <a:pt x="601889" y="101432"/>
                  </a:lnTo>
                  <a:lnTo>
                    <a:pt x="561323" y="121796"/>
                  </a:lnTo>
                  <a:lnTo>
                    <a:pt x="521778" y="143831"/>
                  </a:lnTo>
                  <a:lnTo>
                    <a:pt x="483302" y="167493"/>
                  </a:lnTo>
                  <a:lnTo>
                    <a:pt x="445939" y="192734"/>
                  </a:lnTo>
                  <a:lnTo>
                    <a:pt x="409738" y="219507"/>
                  </a:lnTo>
                  <a:lnTo>
                    <a:pt x="374744" y="247767"/>
                  </a:lnTo>
                  <a:lnTo>
                    <a:pt x="341003" y="277467"/>
                  </a:lnTo>
                  <a:lnTo>
                    <a:pt x="308563" y="308559"/>
                  </a:lnTo>
                  <a:lnTo>
                    <a:pt x="277470" y="340999"/>
                  </a:lnTo>
                  <a:lnTo>
                    <a:pt x="247770" y="374739"/>
                  </a:lnTo>
                  <a:lnTo>
                    <a:pt x="219510" y="409733"/>
                  </a:lnTo>
                  <a:lnTo>
                    <a:pt x="192737" y="445935"/>
                  </a:lnTo>
                  <a:lnTo>
                    <a:pt x="167496" y="483297"/>
                  </a:lnTo>
                  <a:lnTo>
                    <a:pt x="143834" y="521774"/>
                  </a:lnTo>
                  <a:lnTo>
                    <a:pt x="121798" y="561318"/>
                  </a:lnTo>
                  <a:lnTo>
                    <a:pt x="101434" y="601884"/>
                  </a:lnTo>
                  <a:lnTo>
                    <a:pt x="82789" y="643425"/>
                  </a:lnTo>
                  <a:lnTo>
                    <a:pt x="65909" y="685895"/>
                  </a:lnTo>
                  <a:lnTo>
                    <a:pt x="50842" y="729246"/>
                  </a:lnTo>
                  <a:lnTo>
                    <a:pt x="37632" y="773433"/>
                  </a:lnTo>
                  <a:lnTo>
                    <a:pt x="26327" y="818409"/>
                  </a:lnTo>
                  <a:lnTo>
                    <a:pt x="16973" y="864127"/>
                  </a:lnTo>
                  <a:lnTo>
                    <a:pt x="9617" y="910542"/>
                  </a:lnTo>
                  <a:lnTo>
                    <a:pt x="4305" y="957606"/>
                  </a:lnTo>
                  <a:lnTo>
                    <a:pt x="1084" y="1005273"/>
                  </a:lnTo>
                  <a:lnTo>
                    <a:pt x="0" y="1053496"/>
                  </a:lnTo>
                  <a:lnTo>
                    <a:pt x="1084" y="1101719"/>
                  </a:lnTo>
                  <a:lnTo>
                    <a:pt x="4305" y="1149385"/>
                  </a:lnTo>
                  <a:lnTo>
                    <a:pt x="9617" y="1196448"/>
                  </a:lnTo>
                  <a:lnTo>
                    <a:pt x="16973" y="1242862"/>
                  </a:lnTo>
                  <a:lnTo>
                    <a:pt x="26327" y="1288580"/>
                  </a:lnTo>
                  <a:lnTo>
                    <a:pt x="37632" y="1333556"/>
                  </a:lnTo>
                  <a:lnTo>
                    <a:pt x="50842" y="1377742"/>
                  </a:lnTo>
                  <a:lnTo>
                    <a:pt x="65909" y="1421093"/>
                  </a:lnTo>
                  <a:lnTo>
                    <a:pt x="82789" y="1463563"/>
                  </a:lnTo>
                  <a:lnTo>
                    <a:pt x="101434" y="1505103"/>
                  </a:lnTo>
                  <a:lnTo>
                    <a:pt x="121798" y="1545669"/>
                  </a:lnTo>
                  <a:lnTo>
                    <a:pt x="143834" y="1585214"/>
                  </a:lnTo>
                  <a:lnTo>
                    <a:pt x="167496" y="1623691"/>
                  </a:lnTo>
                  <a:lnTo>
                    <a:pt x="192737" y="1661053"/>
                  </a:lnTo>
                  <a:lnTo>
                    <a:pt x="219510" y="1697255"/>
                  </a:lnTo>
                  <a:lnTo>
                    <a:pt x="247770" y="1732249"/>
                  </a:lnTo>
                  <a:lnTo>
                    <a:pt x="277470" y="1765989"/>
                  </a:lnTo>
                  <a:lnTo>
                    <a:pt x="308563" y="1798429"/>
                  </a:lnTo>
                  <a:lnTo>
                    <a:pt x="341003" y="1829522"/>
                  </a:lnTo>
                  <a:lnTo>
                    <a:pt x="374744" y="1859222"/>
                  </a:lnTo>
                  <a:lnTo>
                    <a:pt x="409738" y="1887482"/>
                  </a:lnTo>
                  <a:lnTo>
                    <a:pt x="445939" y="1914256"/>
                  </a:lnTo>
                  <a:lnTo>
                    <a:pt x="483302" y="1939497"/>
                  </a:lnTo>
                  <a:lnTo>
                    <a:pt x="521778" y="1963159"/>
                  </a:lnTo>
                  <a:lnTo>
                    <a:pt x="561323" y="1985195"/>
                  </a:lnTo>
                  <a:lnTo>
                    <a:pt x="601889" y="2005558"/>
                  </a:lnTo>
                  <a:lnTo>
                    <a:pt x="643430" y="2024203"/>
                  </a:lnTo>
                  <a:lnTo>
                    <a:pt x="685899" y="2041083"/>
                  </a:lnTo>
                  <a:lnTo>
                    <a:pt x="729250" y="2056151"/>
                  </a:lnTo>
                  <a:lnTo>
                    <a:pt x="773437" y="2069361"/>
                  </a:lnTo>
                  <a:lnTo>
                    <a:pt x="818412" y="2080666"/>
                  </a:lnTo>
                  <a:lnTo>
                    <a:pt x="864130" y="2090020"/>
                  </a:lnTo>
                  <a:lnTo>
                    <a:pt x="910544" y="2097376"/>
                  </a:lnTo>
                  <a:lnTo>
                    <a:pt x="957607" y="2102688"/>
                  </a:lnTo>
                  <a:lnTo>
                    <a:pt x="1005274" y="2105909"/>
                  </a:lnTo>
                  <a:lnTo>
                    <a:pt x="1053496" y="2106993"/>
                  </a:lnTo>
                  <a:lnTo>
                    <a:pt x="1101721" y="2105909"/>
                  </a:lnTo>
                  <a:lnTo>
                    <a:pt x="1149388" y="2102688"/>
                  </a:lnTo>
                  <a:lnTo>
                    <a:pt x="1196453" y="2097376"/>
                  </a:lnTo>
                  <a:lnTo>
                    <a:pt x="1242869" y="2090020"/>
                  </a:lnTo>
                  <a:lnTo>
                    <a:pt x="1288588" y="2080666"/>
                  </a:lnTo>
                  <a:lnTo>
                    <a:pt x="1333564" y="2069361"/>
                  </a:lnTo>
                  <a:lnTo>
                    <a:pt x="1377752" y="2056151"/>
                  </a:lnTo>
                  <a:lnTo>
                    <a:pt x="1421104" y="2041083"/>
                  </a:lnTo>
                  <a:lnTo>
                    <a:pt x="1463575" y="2024203"/>
                  </a:lnTo>
                  <a:lnTo>
                    <a:pt x="1505116" y="2005558"/>
                  </a:lnTo>
                  <a:lnTo>
                    <a:pt x="1545683" y="1985195"/>
                  </a:lnTo>
                  <a:lnTo>
                    <a:pt x="1585229" y="1963159"/>
                  </a:lnTo>
                  <a:lnTo>
                    <a:pt x="1623706" y="1939497"/>
                  </a:lnTo>
                  <a:lnTo>
                    <a:pt x="1661069" y="1914256"/>
                  </a:lnTo>
                  <a:lnTo>
                    <a:pt x="1697271" y="1887482"/>
                  </a:lnTo>
                  <a:lnTo>
                    <a:pt x="1732266" y="1859222"/>
                  </a:lnTo>
                  <a:lnTo>
                    <a:pt x="1766007" y="1829522"/>
                  </a:lnTo>
                  <a:lnTo>
                    <a:pt x="1798447" y="1798429"/>
                  </a:lnTo>
                  <a:lnTo>
                    <a:pt x="1829541" y="1765989"/>
                  </a:lnTo>
                  <a:lnTo>
                    <a:pt x="1859241" y="1732249"/>
                  </a:lnTo>
                  <a:lnTo>
                    <a:pt x="1887502" y="1697255"/>
                  </a:lnTo>
                  <a:lnTo>
                    <a:pt x="1914276" y="1661053"/>
                  </a:lnTo>
                  <a:lnTo>
                    <a:pt x="1939517" y="1623691"/>
                  </a:lnTo>
                  <a:lnTo>
                    <a:pt x="1963179" y="1585214"/>
                  </a:lnTo>
                  <a:lnTo>
                    <a:pt x="1985215" y="1545669"/>
                  </a:lnTo>
                  <a:lnTo>
                    <a:pt x="2005579" y="1505103"/>
                  </a:lnTo>
                  <a:lnTo>
                    <a:pt x="2024224" y="1463563"/>
                  </a:lnTo>
                  <a:lnTo>
                    <a:pt x="2041104" y="1421093"/>
                  </a:lnTo>
                  <a:lnTo>
                    <a:pt x="2056172" y="1377742"/>
                  </a:lnTo>
                  <a:lnTo>
                    <a:pt x="2069382" y="1333556"/>
                  </a:lnTo>
                  <a:lnTo>
                    <a:pt x="2080687" y="1288580"/>
                  </a:lnTo>
                  <a:lnTo>
                    <a:pt x="2090040" y="1242862"/>
                  </a:lnTo>
                  <a:lnTo>
                    <a:pt x="2097397" y="1196448"/>
                  </a:lnTo>
                  <a:lnTo>
                    <a:pt x="2102709" y="1149385"/>
                  </a:lnTo>
                  <a:lnTo>
                    <a:pt x="2105930" y="1101719"/>
                  </a:lnTo>
                  <a:lnTo>
                    <a:pt x="2107014" y="1053496"/>
                  </a:lnTo>
                  <a:lnTo>
                    <a:pt x="2105930" y="1005273"/>
                  </a:lnTo>
                  <a:lnTo>
                    <a:pt x="2102709" y="957606"/>
                  </a:lnTo>
                  <a:lnTo>
                    <a:pt x="2097397" y="910542"/>
                  </a:lnTo>
                  <a:lnTo>
                    <a:pt x="2090040" y="864127"/>
                  </a:lnTo>
                  <a:lnTo>
                    <a:pt x="2080687" y="818409"/>
                  </a:lnTo>
                  <a:lnTo>
                    <a:pt x="2069382" y="773433"/>
                  </a:lnTo>
                  <a:lnTo>
                    <a:pt x="2056172" y="729246"/>
                  </a:lnTo>
                  <a:lnTo>
                    <a:pt x="2041104" y="685895"/>
                  </a:lnTo>
                  <a:lnTo>
                    <a:pt x="2024224" y="643425"/>
                  </a:lnTo>
                  <a:lnTo>
                    <a:pt x="2005579" y="601884"/>
                  </a:lnTo>
                  <a:lnTo>
                    <a:pt x="1985215" y="561318"/>
                  </a:lnTo>
                  <a:lnTo>
                    <a:pt x="1963179" y="521774"/>
                  </a:lnTo>
                  <a:lnTo>
                    <a:pt x="1939517" y="483297"/>
                  </a:lnTo>
                  <a:lnTo>
                    <a:pt x="1914276" y="445935"/>
                  </a:lnTo>
                  <a:lnTo>
                    <a:pt x="1887502" y="409733"/>
                  </a:lnTo>
                  <a:lnTo>
                    <a:pt x="1859241" y="374739"/>
                  </a:lnTo>
                  <a:lnTo>
                    <a:pt x="1829541" y="340999"/>
                  </a:lnTo>
                  <a:lnTo>
                    <a:pt x="1798447" y="308559"/>
                  </a:lnTo>
                  <a:lnTo>
                    <a:pt x="1766007" y="277467"/>
                  </a:lnTo>
                  <a:lnTo>
                    <a:pt x="1732266" y="247767"/>
                  </a:lnTo>
                  <a:lnTo>
                    <a:pt x="1697271" y="219507"/>
                  </a:lnTo>
                  <a:lnTo>
                    <a:pt x="1661069" y="192734"/>
                  </a:lnTo>
                  <a:lnTo>
                    <a:pt x="1623706" y="167493"/>
                  </a:lnTo>
                  <a:lnTo>
                    <a:pt x="1585229" y="143831"/>
                  </a:lnTo>
                  <a:lnTo>
                    <a:pt x="1545683" y="121796"/>
                  </a:lnTo>
                  <a:lnTo>
                    <a:pt x="1505116" y="101432"/>
                  </a:lnTo>
                  <a:lnTo>
                    <a:pt x="1463575" y="82788"/>
                  </a:lnTo>
                  <a:lnTo>
                    <a:pt x="1421104" y="65908"/>
                  </a:lnTo>
                  <a:lnTo>
                    <a:pt x="1377752" y="50841"/>
                  </a:lnTo>
                  <a:lnTo>
                    <a:pt x="1333564" y="37631"/>
                  </a:lnTo>
                  <a:lnTo>
                    <a:pt x="1288588" y="26326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close/>
                </a:path>
              </a:pathLst>
            </a:custGeom>
            <a:solidFill>
              <a:srgbClr val="E6D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912564" y="6242154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496"/>
                  </a:moveTo>
                  <a:lnTo>
                    <a:pt x="1084" y="1101719"/>
                  </a:lnTo>
                  <a:lnTo>
                    <a:pt x="4305" y="1149385"/>
                  </a:lnTo>
                  <a:lnTo>
                    <a:pt x="9617" y="1196448"/>
                  </a:lnTo>
                  <a:lnTo>
                    <a:pt x="16973" y="1242862"/>
                  </a:lnTo>
                  <a:lnTo>
                    <a:pt x="26327" y="1288580"/>
                  </a:lnTo>
                  <a:lnTo>
                    <a:pt x="37632" y="1333556"/>
                  </a:lnTo>
                  <a:lnTo>
                    <a:pt x="50842" y="1377742"/>
                  </a:lnTo>
                  <a:lnTo>
                    <a:pt x="65909" y="1421093"/>
                  </a:lnTo>
                  <a:lnTo>
                    <a:pt x="82789" y="1463563"/>
                  </a:lnTo>
                  <a:lnTo>
                    <a:pt x="101434" y="1505103"/>
                  </a:lnTo>
                  <a:lnTo>
                    <a:pt x="121798" y="1545669"/>
                  </a:lnTo>
                  <a:lnTo>
                    <a:pt x="143834" y="1585214"/>
                  </a:lnTo>
                  <a:lnTo>
                    <a:pt x="167496" y="1623691"/>
                  </a:lnTo>
                  <a:lnTo>
                    <a:pt x="192737" y="1661053"/>
                  </a:lnTo>
                  <a:lnTo>
                    <a:pt x="219510" y="1697255"/>
                  </a:lnTo>
                  <a:lnTo>
                    <a:pt x="247770" y="1732249"/>
                  </a:lnTo>
                  <a:lnTo>
                    <a:pt x="277470" y="1765989"/>
                  </a:lnTo>
                  <a:lnTo>
                    <a:pt x="308563" y="1798429"/>
                  </a:lnTo>
                  <a:lnTo>
                    <a:pt x="341003" y="1829522"/>
                  </a:lnTo>
                  <a:lnTo>
                    <a:pt x="374744" y="1859222"/>
                  </a:lnTo>
                  <a:lnTo>
                    <a:pt x="409738" y="1887482"/>
                  </a:lnTo>
                  <a:lnTo>
                    <a:pt x="445939" y="1914256"/>
                  </a:lnTo>
                  <a:lnTo>
                    <a:pt x="483302" y="1939497"/>
                  </a:lnTo>
                  <a:lnTo>
                    <a:pt x="521778" y="1963159"/>
                  </a:lnTo>
                  <a:lnTo>
                    <a:pt x="561323" y="1985195"/>
                  </a:lnTo>
                  <a:lnTo>
                    <a:pt x="601889" y="2005558"/>
                  </a:lnTo>
                  <a:lnTo>
                    <a:pt x="643430" y="2024203"/>
                  </a:lnTo>
                  <a:lnTo>
                    <a:pt x="685899" y="2041083"/>
                  </a:lnTo>
                  <a:lnTo>
                    <a:pt x="729250" y="2056151"/>
                  </a:lnTo>
                  <a:lnTo>
                    <a:pt x="773437" y="2069361"/>
                  </a:lnTo>
                  <a:lnTo>
                    <a:pt x="818412" y="2080666"/>
                  </a:lnTo>
                  <a:lnTo>
                    <a:pt x="864130" y="2090020"/>
                  </a:lnTo>
                  <a:lnTo>
                    <a:pt x="910544" y="2097376"/>
                  </a:lnTo>
                  <a:lnTo>
                    <a:pt x="957607" y="2102688"/>
                  </a:lnTo>
                  <a:lnTo>
                    <a:pt x="1005274" y="2105909"/>
                  </a:lnTo>
                  <a:lnTo>
                    <a:pt x="1053496" y="2106993"/>
                  </a:lnTo>
                  <a:lnTo>
                    <a:pt x="1101721" y="2105909"/>
                  </a:lnTo>
                  <a:lnTo>
                    <a:pt x="1149388" y="2102688"/>
                  </a:lnTo>
                  <a:lnTo>
                    <a:pt x="1196453" y="2097376"/>
                  </a:lnTo>
                  <a:lnTo>
                    <a:pt x="1242869" y="2090020"/>
                  </a:lnTo>
                  <a:lnTo>
                    <a:pt x="1288588" y="2080666"/>
                  </a:lnTo>
                  <a:lnTo>
                    <a:pt x="1333564" y="2069361"/>
                  </a:lnTo>
                  <a:lnTo>
                    <a:pt x="1377752" y="2056151"/>
                  </a:lnTo>
                  <a:lnTo>
                    <a:pt x="1421104" y="2041083"/>
                  </a:lnTo>
                  <a:lnTo>
                    <a:pt x="1463575" y="2024203"/>
                  </a:lnTo>
                  <a:lnTo>
                    <a:pt x="1505116" y="2005558"/>
                  </a:lnTo>
                  <a:lnTo>
                    <a:pt x="1545683" y="1985195"/>
                  </a:lnTo>
                  <a:lnTo>
                    <a:pt x="1585229" y="1963159"/>
                  </a:lnTo>
                  <a:lnTo>
                    <a:pt x="1623706" y="1939497"/>
                  </a:lnTo>
                  <a:lnTo>
                    <a:pt x="1661069" y="1914256"/>
                  </a:lnTo>
                  <a:lnTo>
                    <a:pt x="1697271" y="1887482"/>
                  </a:lnTo>
                  <a:lnTo>
                    <a:pt x="1732266" y="1859222"/>
                  </a:lnTo>
                  <a:lnTo>
                    <a:pt x="1766007" y="1829522"/>
                  </a:lnTo>
                  <a:lnTo>
                    <a:pt x="1798447" y="1798429"/>
                  </a:lnTo>
                  <a:lnTo>
                    <a:pt x="1829541" y="1765989"/>
                  </a:lnTo>
                  <a:lnTo>
                    <a:pt x="1859241" y="1732249"/>
                  </a:lnTo>
                  <a:lnTo>
                    <a:pt x="1887502" y="1697255"/>
                  </a:lnTo>
                  <a:lnTo>
                    <a:pt x="1914276" y="1661053"/>
                  </a:lnTo>
                  <a:lnTo>
                    <a:pt x="1939517" y="1623691"/>
                  </a:lnTo>
                  <a:lnTo>
                    <a:pt x="1963179" y="1585214"/>
                  </a:lnTo>
                  <a:lnTo>
                    <a:pt x="1985215" y="1545669"/>
                  </a:lnTo>
                  <a:lnTo>
                    <a:pt x="2005579" y="1505103"/>
                  </a:lnTo>
                  <a:lnTo>
                    <a:pt x="2024224" y="1463563"/>
                  </a:lnTo>
                  <a:lnTo>
                    <a:pt x="2041104" y="1421093"/>
                  </a:lnTo>
                  <a:lnTo>
                    <a:pt x="2056172" y="1377742"/>
                  </a:lnTo>
                  <a:lnTo>
                    <a:pt x="2069382" y="1333556"/>
                  </a:lnTo>
                  <a:lnTo>
                    <a:pt x="2080687" y="1288580"/>
                  </a:lnTo>
                  <a:lnTo>
                    <a:pt x="2090040" y="1242862"/>
                  </a:lnTo>
                  <a:lnTo>
                    <a:pt x="2097397" y="1196448"/>
                  </a:lnTo>
                  <a:lnTo>
                    <a:pt x="2102709" y="1149385"/>
                  </a:lnTo>
                  <a:lnTo>
                    <a:pt x="2105930" y="1101719"/>
                  </a:lnTo>
                  <a:lnTo>
                    <a:pt x="2107014" y="1053496"/>
                  </a:lnTo>
                  <a:lnTo>
                    <a:pt x="2105930" y="1005273"/>
                  </a:lnTo>
                  <a:lnTo>
                    <a:pt x="2102709" y="957606"/>
                  </a:lnTo>
                  <a:lnTo>
                    <a:pt x="2097397" y="910542"/>
                  </a:lnTo>
                  <a:lnTo>
                    <a:pt x="2090040" y="864127"/>
                  </a:lnTo>
                  <a:lnTo>
                    <a:pt x="2080687" y="818409"/>
                  </a:lnTo>
                  <a:lnTo>
                    <a:pt x="2069382" y="773433"/>
                  </a:lnTo>
                  <a:lnTo>
                    <a:pt x="2056172" y="729246"/>
                  </a:lnTo>
                  <a:lnTo>
                    <a:pt x="2041104" y="685895"/>
                  </a:lnTo>
                  <a:lnTo>
                    <a:pt x="2024224" y="643425"/>
                  </a:lnTo>
                  <a:lnTo>
                    <a:pt x="2005579" y="601884"/>
                  </a:lnTo>
                  <a:lnTo>
                    <a:pt x="1985215" y="561318"/>
                  </a:lnTo>
                  <a:lnTo>
                    <a:pt x="1963179" y="521774"/>
                  </a:lnTo>
                  <a:lnTo>
                    <a:pt x="1939517" y="483297"/>
                  </a:lnTo>
                  <a:lnTo>
                    <a:pt x="1914276" y="445935"/>
                  </a:lnTo>
                  <a:lnTo>
                    <a:pt x="1887502" y="409733"/>
                  </a:lnTo>
                  <a:lnTo>
                    <a:pt x="1859241" y="374739"/>
                  </a:lnTo>
                  <a:lnTo>
                    <a:pt x="1829541" y="340999"/>
                  </a:lnTo>
                  <a:lnTo>
                    <a:pt x="1798447" y="308559"/>
                  </a:lnTo>
                  <a:lnTo>
                    <a:pt x="1766007" y="277467"/>
                  </a:lnTo>
                  <a:lnTo>
                    <a:pt x="1732266" y="247767"/>
                  </a:lnTo>
                  <a:lnTo>
                    <a:pt x="1697271" y="219507"/>
                  </a:lnTo>
                  <a:lnTo>
                    <a:pt x="1661069" y="192734"/>
                  </a:lnTo>
                  <a:lnTo>
                    <a:pt x="1623706" y="167493"/>
                  </a:lnTo>
                  <a:lnTo>
                    <a:pt x="1585229" y="143831"/>
                  </a:lnTo>
                  <a:lnTo>
                    <a:pt x="1545683" y="121796"/>
                  </a:lnTo>
                  <a:lnTo>
                    <a:pt x="1505116" y="101432"/>
                  </a:lnTo>
                  <a:lnTo>
                    <a:pt x="1463575" y="82788"/>
                  </a:lnTo>
                  <a:lnTo>
                    <a:pt x="1421104" y="65908"/>
                  </a:lnTo>
                  <a:lnTo>
                    <a:pt x="1377752" y="50841"/>
                  </a:lnTo>
                  <a:lnTo>
                    <a:pt x="1333564" y="37631"/>
                  </a:lnTo>
                  <a:lnTo>
                    <a:pt x="1288588" y="26326"/>
                  </a:lnTo>
                  <a:lnTo>
                    <a:pt x="1242869" y="16973"/>
                  </a:lnTo>
                  <a:lnTo>
                    <a:pt x="1196453" y="9617"/>
                  </a:lnTo>
                  <a:lnTo>
                    <a:pt x="1149388" y="4305"/>
                  </a:lnTo>
                  <a:lnTo>
                    <a:pt x="1101721" y="1084"/>
                  </a:lnTo>
                  <a:lnTo>
                    <a:pt x="1053496" y="0"/>
                  </a:lnTo>
                  <a:lnTo>
                    <a:pt x="1005274" y="1084"/>
                  </a:lnTo>
                  <a:lnTo>
                    <a:pt x="957607" y="4305"/>
                  </a:lnTo>
                  <a:lnTo>
                    <a:pt x="910544" y="9617"/>
                  </a:lnTo>
                  <a:lnTo>
                    <a:pt x="864130" y="16973"/>
                  </a:lnTo>
                  <a:lnTo>
                    <a:pt x="818412" y="26326"/>
                  </a:lnTo>
                  <a:lnTo>
                    <a:pt x="773437" y="37631"/>
                  </a:lnTo>
                  <a:lnTo>
                    <a:pt x="729250" y="50841"/>
                  </a:lnTo>
                  <a:lnTo>
                    <a:pt x="685899" y="65908"/>
                  </a:lnTo>
                  <a:lnTo>
                    <a:pt x="643430" y="82788"/>
                  </a:lnTo>
                  <a:lnTo>
                    <a:pt x="601889" y="101432"/>
                  </a:lnTo>
                  <a:lnTo>
                    <a:pt x="561323" y="121796"/>
                  </a:lnTo>
                  <a:lnTo>
                    <a:pt x="521778" y="143831"/>
                  </a:lnTo>
                  <a:lnTo>
                    <a:pt x="483302" y="167493"/>
                  </a:lnTo>
                  <a:lnTo>
                    <a:pt x="445939" y="192734"/>
                  </a:lnTo>
                  <a:lnTo>
                    <a:pt x="409738" y="219507"/>
                  </a:lnTo>
                  <a:lnTo>
                    <a:pt x="374744" y="247767"/>
                  </a:lnTo>
                  <a:lnTo>
                    <a:pt x="341003" y="277467"/>
                  </a:lnTo>
                  <a:lnTo>
                    <a:pt x="308563" y="308559"/>
                  </a:lnTo>
                  <a:lnTo>
                    <a:pt x="277470" y="340999"/>
                  </a:lnTo>
                  <a:lnTo>
                    <a:pt x="247770" y="374739"/>
                  </a:lnTo>
                  <a:lnTo>
                    <a:pt x="219510" y="409733"/>
                  </a:lnTo>
                  <a:lnTo>
                    <a:pt x="192737" y="445935"/>
                  </a:lnTo>
                  <a:lnTo>
                    <a:pt x="167496" y="483297"/>
                  </a:lnTo>
                  <a:lnTo>
                    <a:pt x="143834" y="521774"/>
                  </a:lnTo>
                  <a:lnTo>
                    <a:pt x="121798" y="561318"/>
                  </a:lnTo>
                  <a:lnTo>
                    <a:pt x="101434" y="601884"/>
                  </a:lnTo>
                  <a:lnTo>
                    <a:pt x="82789" y="643425"/>
                  </a:lnTo>
                  <a:lnTo>
                    <a:pt x="65909" y="685895"/>
                  </a:lnTo>
                  <a:lnTo>
                    <a:pt x="50842" y="729246"/>
                  </a:lnTo>
                  <a:lnTo>
                    <a:pt x="37632" y="773433"/>
                  </a:lnTo>
                  <a:lnTo>
                    <a:pt x="26327" y="818409"/>
                  </a:lnTo>
                  <a:lnTo>
                    <a:pt x="16973" y="864127"/>
                  </a:lnTo>
                  <a:lnTo>
                    <a:pt x="9617" y="910542"/>
                  </a:lnTo>
                  <a:lnTo>
                    <a:pt x="4305" y="957606"/>
                  </a:lnTo>
                  <a:lnTo>
                    <a:pt x="1084" y="1005273"/>
                  </a:lnTo>
                  <a:lnTo>
                    <a:pt x="0" y="1053496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2179441" y="7045781"/>
              <a:ext cx="284480" cy="253365"/>
            </a:xfrm>
            <a:custGeom>
              <a:avLst/>
              <a:gdLst/>
              <a:ahLst/>
              <a:cxnLst/>
              <a:rect l="l" t="t" r="r" b="b"/>
              <a:pathLst>
                <a:path w="284479" h="253365">
                  <a:moveTo>
                    <a:pt x="283938" y="0"/>
                  </a:moveTo>
                  <a:lnTo>
                    <a:pt x="222744" y="8919"/>
                  </a:lnTo>
                  <a:lnTo>
                    <a:pt x="184411" y="21325"/>
                  </a:lnTo>
                  <a:lnTo>
                    <a:pt x="143597" y="41579"/>
                  </a:lnTo>
                  <a:lnTo>
                    <a:pt x="85797" y="87352"/>
                  </a:lnTo>
                  <a:lnTo>
                    <a:pt x="45641" y="138701"/>
                  </a:lnTo>
                  <a:lnTo>
                    <a:pt x="20025" y="188332"/>
                  </a:lnTo>
                  <a:lnTo>
                    <a:pt x="5846" y="228953"/>
                  </a:lnTo>
                  <a:lnTo>
                    <a:pt x="0" y="253269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251324" y="7061410"/>
              <a:ext cx="500380" cy="203200"/>
            </a:xfrm>
            <a:custGeom>
              <a:avLst/>
              <a:gdLst/>
              <a:ahLst/>
              <a:cxnLst/>
              <a:rect l="l" t="t" r="r" b="b"/>
              <a:pathLst>
                <a:path w="500379" h="203200">
                  <a:moveTo>
                    <a:pt x="0" y="26202"/>
                  </a:moveTo>
                  <a:lnTo>
                    <a:pt x="22291" y="18577"/>
                  </a:lnTo>
                  <a:lnTo>
                    <a:pt x="57846" y="9335"/>
                  </a:lnTo>
                  <a:lnTo>
                    <a:pt x="104623" y="1975"/>
                  </a:lnTo>
                  <a:lnTo>
                    <a:pt x="160579" y="0"/>
                  </a:lnTo>
                  <a:lnTo>
                    <a:pt x="223670" y="6908"/>
                  </a:lnTo>
                  <a:lnTo>
                    <a:pt x="291854" y="26202"/>
                  </a:lnTo>
                  <a:lnTo>
                    <a:pt x="350664" y="54181"/>
                  </a:lnTo>
                  <a:lnTo>
                    <a:pt x="399064" y="87084"/>
                  </a:lnTo>
                  <a:lnTo>
                    <a:pt x="437633" y="121648"/>
                  </a:lnTo>
                  <a:lnTo>
                    <a:pt x="466951" y="154609"/>
                  </a:lnTo>
                  <a:lnTo>
                    <a:pt x="487598" y="182704"/>
                  </a:lnTo>
                  <a:lnTo>
                    <a:pt x="500152" y="202668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208400" y="7130532"/>
              <a:ext cx="480717" cy="42291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307164" y="7061863"/>
              <a:ext cx="137357" cy="18885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547534" y="7113364"/>
              <a:ext cx="240348" cy="13735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169820" y="7319386"/>
              <a:ext cx="223197" cy="68678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3521775" y="7310807"/>
              <a:ext cx="257810" cy="34925"/>
            </a:xfrm>
            <a:custGeom>
              <a:avLst/>
              <a:gdLst/>
              <a:ahLst/>
              <a:cxnLst/>
              <a:rect l="l" t="t" r="r" b="b"/>
              <a:pathLst>
                <a:path w="257809" h="34925">
                  <a:moveTo>
                    <a:pt x="257520" y="34334"/>
                  </a:moveTo>
                  <a:lnTo>
                    <a:pt x="197877" y="25563"/>
                  </a:lnTo>
                  <a:lnTo>
                    <a:pt x="137346" y="17161"/>
                  </a:lnTo>
                  <a:lnTo>
                    <a:pt x="68178" y="8192"/>
                  </a:lnTo>
                  <a:lnTo>
                    <a:pt x="33964" y="3999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152657" y="7061858"/>
              <a:ext cx="497891" cy="446376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3521777" y="7242133"/>
              <a:ext cx="240665" cy="34925"/>
            </a:xfrm>
            <a:custGeom>
              <a:avLst/>
              <a:gdLst/>
              <a:ahLst/>
              <a:cxnLst/>
              <a:rect l="l" t="t" r="r" b="b"/>
              <a:pathLst>
                <a:path w="240665" h="34925">
                  <a:moveTo>
                    <a:pt x="0" y="34334"/>
                  </a:moveTo>
                  <a:lnTo>
                    <a:pt x="67495" y="26702"/>
                  </a:lnTo>
                  <a:lnTo>
                    <a:pt x="137346" y="17161"/>
                  </a:lnTo>
                  <a:lnTo>
                    <a:pt x="189644" y="8910"/>
                  </a:lnTo>
                  <a:lnTo>
                    <a:pt x="215197" y="4533"/>
                  </a:lnTo>
                  <a:lnTo>
                    <a:pt x="240348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3449133" y="7001768"/>
              <a:ext cx="38735" cy="206375"/>
            </a:xfrm>
            <a:custGeom>
              <a:avLst/>
              <a:gdLst/>
              <a:ahLst/>
              <a:cxnLst/>
              <a:rect l="l" t="t" r="r" b="b"/>
              <a:pathLst>
                <a:path w="38734" h="206375">
                  <a:moveTo>
                    <a:pt x="3969" y="206025"/>
                  </a:moveTo>
                  <a:lnTo>
                    <a:pt x="1394" y="185575"/>
                  </a:lnTo>
                  <a:lnTo>
                    <a:pt x="0" y="161284"/>
                  </a:lnTo>
                  <a:lnTo>
                    <a:pt x="590" y="133610"/>
                  </a:lnTo>
                  <a:lnTo>
                    <a:pt x="3969" y="103012"/>
                  </a:lnTo>
                  <a:lnTo>
                    <a:pt x="10674" y="70986"/>
                  </a:lnTo>
                  <a:lnTo>
                    <a:pt x="19338" y="42997"/>
                  </a:lnTo>
                  <a:lnTo>
                    <a:pt x="28901" y="19262"/>
                  </a:lnTo>
                  <a:lnTo>
                    <a:pt x="38303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367263" y="7379479"/>
              <a:ext cx="86360" cy="137795"/>
            </a:xfrm>
            <a:custGeom>
              <a:avLst/>
              <a:gdLst/>
              <a:ahLst/>
              <a:cxnLst/>
              <a:rect l="l" t="t" r="r" b="b"/>
              <a:pathLst>
                <a:path w="86359" h="137795">
                  <a:moveTo>
                    <a:pt x="85840" y="0"/>
                  </a:moveTo>
                  <a:lnTo>
                    <a:pt x="74649" y="37593"/>
                  </a:lnTo>
                  <a:lnTo>
                    <a:pt x="52066" y="81020"/>
                  </a:lnTo>
                  <a:lnTo>
                    <a:pt x="15930" y="123642"/>
                  </a:lnTo>
                  <a:lnTo>
                    <a:pt x="0" y="137336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599035" y="7353724"/>
              <a:ext cx="171680" cy="85850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3487440" y="7430985"/>
              <a:ext cx="34925" cy="103505"/>
            </a:xfrm>
            <a:custGeom>
              <a:avLst/>
              <a:gdLst/>
              <a:ahLst/>
              <a:cxnLst/>
              <a:rect l="l" t="t" r="r" b="b"/>
              <a:pathLst>
                <a:path w="34925" h="103504">
                  <a:moveTo>
                    <a:pt x="0" y="0"/>
                  </a:moveTo>
                  <a:lnTo>
                    <a:pt x="10280" y="49560"/>
                  </a:lnTo>
                  <a:lnTo>
                    <a:pt x="25556" y="87091"/>
                  </a:lnTo>
                  <a:lnTo>
                    <a:pt x="29932" y="95360"/>
                  </a:lnTo>
                  <a:lnTo>
                    <a:pt x="34334" y="10300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6"/>
          <p:cNvSpPr txBox="1"/>
          <p:nvPr/>
        </p:nvSpPr>
        <p:spPr>
          <a:xfrm>
            <a:off x="9190804" y="5237591"/>
            <a:ext cx="1788795" cy="4584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latin typeface="Arial MT"/>
                <a:cs typeface="Arial MT"/>
              </a:rPr>
              <a:t>Parallelism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8989879" y="3045375"/>
            <a:ext cx="2141855" cy="2141855"/>
            <a:chOff x="8989879" y="3045375"/>
            <a:chExt cx="2141855" cy="2141855"/>
          </a:xfrm>
        </p:grpSpPr>
        <p:sp>
          <p:nvSpPr>
            <p:cNvPr id="158" name="object 158"/>
            <p:cNvSpPr/>
            <p:nvPr/>
          </p:nvSpPr>
          <p:spPr>
            <a:xfrm>
              <a:off x="9007046" y="3062542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1053507" y="0"/>
                  </a:move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close/>
                </a:path>
              </a:pathLst>
            </a:custGeom>
            <a:solidFill>
              <a:srgbClr val="DFE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07046" y="3062542"/>
              <a:ext cx="2107565" cy="2107565"/>
            </a:xfrm>
            <a:custGeom>
              <a:avLst/>
              <a:gdLst/>
              <a:ahLst/>
              <a:cxnLst/>
              <a:rect l="l" t="t" r="r" b="b"/>
              <a:pathLst>
                <a:path w="2107565" h="2107565">
                  <a:moveTo>
                    <a:pt x="0" y="1053507"/>
                  </a:moveTo>
                  <a:lnTo>
                    <a:pt x="1084" y="1101730"/>
                  </a:lnTo>
                  <a:lnTo>
                    <a:pt x="4305" y="1149397"/>
                  </a:lnTo>
                  <a:lnTo>
                    <a:pt x="9617" y="1196461"/>
                  </a:lnTo>
                  <a:lnTo>
                    <a:pt x="16973" y="1242876"/>
                  </a:lnTo>
                  <a:lnTo>
                    <a:pt x="26327" y="1288594"/>
                  </a:lnTo>
                  <a:lnTo>
                    <a:pt x="37632" y="1333571"/>
                  </a:lnTo>
                  <a:lnTo>
                    <a:pt x="50842" y="1377758"/>
                  </a:lnTo>
                  <a:lnTo>
                    <a:pt x="65910" y="1421109"/>
                  </a:lnTo>
                  <a:lnTo>
                    <a:pt x="82789" y="1463579"/>
                  </a:lnTo>
                  <a:lnTo>
                    <a:pt x="101434" y="1505120"/>
                  </a:lnTo>
                  <a:lnTo>
                    <a:pt x="121798" y="1545687"/>
                  </a:lnTo>
                  <a:lnTo>
                    <a:pt x="143834" y="1585232"/>
                  </a:lnTo>
                  <a:lnTo>
                    <a:pt x="167496" y="1623709"/>
                  </a:lnTo>
                  <a:lnTo>
                    <a:pt x="192737" y="1661072"/>
                  </a:lnTo>
                  <a:lnTo>
                    <a:pt x="219511" y="1697273"/>
                  </a:lnTo>
                  <a:lnTo>
                    <a:pt x="247771" y="1732268"/>
                  </a:lnTo>
                  <a:lnTo>
                    <a:pt x="277471" y="1766008"/>
                  </a:lnTo>
                  <a:lnTo>
                    <a:pt x="308565" y="1798449"/>
                  </a:lnTo>
                  <a:lnTo>
                    <a:pt x="341005" y="1829542"/>
                  </a:lnTo>
                  <a:lnTo>
                    <a:pt x="374746" y="1859242"/>
                  </a:lnTo>
                  <a:lnTo>
                    <a:pt x="409740" y="1887502"/>
                  </a:lnTo>
                  <a:lnTo>
                    <a:pt x="445942" y="1914276"/>
                  </a:lnTo>
                  <a:lnTo>
                    <a:pt x="483304" y="1939517"/>
                  </a:lnTo>
                  <a:lnTo>
                    <a:pt x="521782" y="1963179"/>
                  </a:lnTo>
                  <a:lnTo>
                    <a:pt x="561327" y="1985215"/>
                  </a:lnTo>
                  <a:lnTo>
                    <a:pt x="601893" y="2005579"/>
                  </a:lnTo>
                  <a:lnTo>
                    <a:pt x="643434" y="2024224"/>
                  </a:lnTo>
                  <a:lnTo>
                    <a:pt x="685904" y="2041104"/>
                  </a:lnTo>
                  <a:lnTo>
                    <a:pt x="729256" y="2056172"/>
                  </a:lnTo>
                  <a:lnTo>
                    <a:pt x="773443" y="2069382"/>
                  </a:lnTo>
                  <a:lnTo>
                    <a:pt x="818419" y="2080687"/>
                  </a:lnTo>
                  <a:lnTo>
                    <a:pt x="864138" y="2090040"/>
                  </a:lnTo>
                  <a:lnTo>
                    <a:pt x="910552" y="2097397"/>
                  </a:lnTo>
                  <a:lnTo>
                    <a:pt x="957616" y="2102709"/>
                  </a:lnTo>
                  <a:lnTo>
                    <a:pt x="1005283" y="2105930"/>
                  </a:lnTo>
                  <a:lnTo>
                    <a:pt x="1053507" y="2107014"/>
                  </a:lnTo>
                  <a:lnTo>
                    <a:pt x="1101730" y="2105930"/>
                  </a:lnTo>
                  <a:lnTo>
                    <a:pt x="1149397" y="2102709"/>
                  </a:lnTo>
                  <a:lnTo>
                    <a:pt x="1196461" y="2097397"/>
                  </a:lnTo>
                  <a:lnTo>
                    <a:pt x="1242876" y="2090040"/>
                  </a:lnTo>
                  <a:lnTo>
                    <a:pt x="1288594" y="2080687"/>
                  </a:lnTo>
                  <a:lnTo>
                    <a:pt x="1333571" y="2069382"/>
                  </a:lnTo>
                  <a:lnTo>
                    <a:pt x="1377758" y="2056172"/>
                  </a:lnTo>
                  <a:lnTo>
                    <a:pt x="1421109" y="2041104"/>
                  </a:lnTo>
                  <a:lnTo>
                    <a:pt x="1463579" y="2024224"/>
                  </a:lnTo>
                  <a:lnTo>
                    <a:pt x="1505120" y="2005579"/>
                  </a:lnTo>
                  <a:lnTo>
                    <a:pt x="1545687" y="1985215"/>
                  </a:lnTo>
                  <a:lnTo>
                    <a:pt x="1585232" y="1963179"/>
                  </a:lnTo>
                  <a:lnTo>
                    <a:pt x="1623709" y="1939517"/>
                  </a:lnTo>
                  <a:lnTo>
                    <a:pt x="1661072" y="1914276"/>
                  </a:lnTo>
                  <a:lnTo>
                    <a:pt x="1697273" y="1887502"/>
                  </a:lnTo>
                  <a:lnTo>
                    <a:pt x="1732268" y="1859242"/>
                  </a:lnTo>
                  <a:lnTo>
                    <a:pt x="1766008" y="1829542"/>
                  </a:lnTo>
                  <a:lnTo>
                    <a:pt x="1798449" y="1798449"/>
                  </a:lnTo>
                  <a:lnTo>
                    <a:pt x="1829542" y="1766008"/>
                  </a:lnTo>
                  <a:lnTo>
                    <a:pt x="1859242" y="1732268"/>
                  </a:lnTo>
                  <a:lnTo>
                    <a:pt x="1887502" y="1697273"/>
                  </a:lnTo>
                  <a:lnTo>
                    <a:pt x="1914276" y="1661072"/>
                  </a:lnTo>
                  <a:lnTo>
                    <a:pt x="1939517" y="1623709"/>
                  </a:lnTo>
                  <a:lnTo>
                    <a:pt x="1963179" y="1585232"/>
                  </a:lnTo>
                  <a:lnTo>
                    <a:pt x="1985215" y="1545687"/>
                  </a:lnTo>
                  <a:lnTo>
                    <a:pt x="2005579" y="1505120"/>
                  </a:lnTo>
                  <a:lnTo>
                    <a:pt x="2024224" y="1463579"/>
                  </a:lnTo>
                  <a:lnTo>
                    <a:pt x="2041104" y="1421109"/>
                  </a:lnTo>
                  <a:lnTo>
                    <a:pt x="2056172" y="1377758"/>
                  </a:lnTo>
                  <a:lnTo>
                    <a:pt x="2069382" y="1333571"/>
                  </a:lnTo>
                  <a:lnTo>
                    <a:pt x="2080687" y="1288594"/>
                  </a:lnTo>
                  <a:lnTo>
                    <a:pt x="2090040" y="1242876"/>
                  </a:lnTo>
                  <a:lnTo>
                    <a:pt x="2097397" y="1196461"/>
                  </a:lnTo>
                  <a:lnTo>
                    <a:pt x="2102709" y="1149397"/>
                  </a:lnTo>
                  <a:lnTo>
                    <a:pt x="2105930" y="1101730"/>
                  </a:lnTo>
                  <a:lnTo>
                    <a:pt x="2107014" y="1053507"/>
                  </a:lnTo>
                  <a:lnTo>
                    <a:pt x="2105930" y="1005283"/>
                  </a:lnTo>
                  <a:lnTo>
                    <a:pt x="2102709" y="957616"/>
                  </a:lnTo>
                  <a:lnTo>
                    <a:pt x="2097397" y="910552"/>
                  </a:lnTo>
                  <a:lnTo>
                    <a:pt x="2090040" y="864138"/>
                  </a:lnTo>
                  <a:lnTo>
                    <a:pt x="2080687" y="818419"/>
                  </a:lnTo>
                  <a:lnTo>
                    <a:pt x="2069382" y="773443"/>
                  </a:lnTo>
                  <a:lnTo>
                    <a:pt x="2056172" y="729256"/>
                  </a:lnTo>
                  <a:lnTo>
                    <a:pt x="2041104" y="685904"/>
                  </a:lnTo>
                  <a:lnTo>
                    <a:pt x="2024224" y="643434"/>
                  </a:lnTo>
                  <a:lnTo>
                    <a:pt x="2005579" y="601893"/>
                  </a:lnTo>
                  <a:lnTo>
                    <a:pt x="1985215" y="561327"/>
                  </a:lnTo>
                  <a:lnTo>
                    <a:pt x="1963179" y="521782"/>
                  </a:lnTo>
                  <a:lnTo>
                    <a:pt x="1939517" y="483304"/>
                  </a:lnTo>
                  <a:lnTo>
                    <a:pt x="1914276" y="445942"/>
                  </a:lnTo>
                  <a:lnTo>
                    <a:pt x="1887502" y="409740"/>
                  </a:lnTo>
                  <a:lnTo>
                    <a:pt x="1859242" y="374746"/>
                  </a:lnTo>
                  <a:lnTo>
                    <a:pt x="1829542" y="341005"/>
                  </a:lnTo>
                  <a:lnTo>
                    <a:pt x="1798449" y="308565"/>
                  </a:lnTo>
                  <a:lnTo>
                    <a:pt x="1766008" y="277471"/>
                  </a:lnTo>
                  <a:lnTo>
                    <a:pt x="1732268" y="247771"/>
                  </a:lnTo>
                  <a:lnTo>
                    <a:pt x="1697273" y="219511"/>
                  </a:lnTo>
                  <a:lnTo>
                    <a:pt x="1661072" y="192737"/>
                  </a:lnTo>
                  <a:lnTo>
                    <a:pt x="1623709" y="167496"/>
                  </a:lnTo>
                  <a:lnTo>
                    <a:pt x="1585232" y="143834"/>
                  </a:lnTo>
                  <a:lnTo>
                    <a:pt x="1545687" y="121798"/>
                  </a:lnTo>
                  <a:lnTo>
                    <a:pt x="1505120" y="101434"/>
                  </a:lnTo>
                  <a:lnTo>
                    <a:pt x="1463579" y="82789"/>
                  </a:lnTo>
                  <a:lnTo>
                    <a:pt x="1421109" y="65910"/>
                  </a:lnTo>
                  <a:lnTo>
                    <a:pt x="1377758" y="50842"/>
                  </a:lnTo>
                  <a:lnTo>
                    <a:pt x="1333571" y="37632"/>
                  </a:lnTo>
                  <a:lnTo>
                    <a:pt x="1288594" y="26327"/>
                  </a:lnTo>
                  <a:lnTo>
                    <a:pt x="1242876" y="16973"/>
                  </a:lnTo>
                  <a:lnTo>
                    <a:pt x="1196461" y="9617"/>
                  </a:lnTo>
                  <a:lnTo>
                    <a:pt x="1149397" y="4305"/>
                  </a:lnTo>
                  <a:lnTo>
                    <a:pt x="1101730" y="1084"/>
                  </a:lnTo>
                  <a:lnTo>
                    <a:pt x="1053507" y="0"/>
                  </a:lnTo>
                  <a:lnTo>
                    <a:pt x="1005283" y="1084"/>
                  </a:lnTo>
                  <a:lnTo>
                    <a:pt x="957616" y="4305"/>
                  </a:lnTo>
                  <a:lnTo>
                    <a:pt x="910552" y="9617"/>
                  </a:lnTo>
                  <a:lnTo>
                    <a:pt x="864138" y="16973"/>
                  </a:lnTo>
                  <a:lnTo>
                    <a:pt x="818419" y="26327"/>
                  </a:lnTo>
                  <a:lnTo>
                    <a:pt x="773443" y="37632"/>
                  </a:lnTo>
                  <a:lnTo>
                    <a:pt x="729256" y="50842"/>
                  </a:lnTo>
                  <a:lnTo>
                    <a:pt x="685904" y="65910"/>
                  </a:lnTo>
                  <a:lnTo>
                    <a:pt x="643434" y="82789"/>
                  </a:lnTo>
                  <a:lnTo>
                    <a:pt x="601893" y="101434"/>
                  </a:lnTo>
                  <a:lnTo>
                    <a:pt x="561327" y="121798"/>
                  </a:lnTo>
                  <a:lnTo>
                    <a:pt x="521782" y="143834"/>
                  </a:lnTo>
                  <a:lnTo>
                    <a:pt x="483304" y="167496"/>
                  </a:lnTo>
                  <a:lnTo>
                    <a:pt x="445942" y="192737"/>
                  </a:lnTo>
                  <a:lnTo>
                    <a:pt x="409740" y="219511"/>
                  </a:lnTo>
                  <a:lnTo>
                    <a:pt x="374746" y="247771"/>
                  </a:lnTo>
                  <a:lnTo>
                    <a:pt x="341005" y="277471"/>
                  </a:lnTo>
                  <a:lnTo>
                    <a:pt x="308565" y="308565"/>
                  </a:lnTo>
                  <a:lnTo>
                    <a:pt x="277471" y="341005"/>
                  </a:lnTo>
                  <a:lnTo>
                    <a:pt x="247771" y="374746"/>
                  </a:lnTo>
                  <a:lnTo>
                    <a:pt x="219511" y="409740"/>
                  </a:lnTo>
                  <a:lnTo>
                    <a:pt x="192737" y="445942"/>
                  </a:lnTo>
                  <a:lnTo>
                    <a:pt x="167496" y="483304"/>
                  </a:lnTo>
                  <a:lnTo>
                    <a:pt x="143834" y="521782"/>
                  </a:lnTo>
                  <a:lnTo>
                    <a:pt x="121798" y="561327"/>
                  </a:lnTo>
                  <a:lnTo>
                    <a:pt x="101434" y="601893"/>
                  </a:lnTo>
                  <a:lnTo>
                    <a:pt x="82789" y="643434"/>
                  </a:lnTo>
                  <a:lnTo>
                    <a:pt x="65910" y="685904"/>
                  </a:lnTo>
                  <a:lnTo>
                    <a:pt x="50842" y="729256"/>
                  </a:lnTo>
                  <a:lnTo>
                    <a:pt x="37632" y="773443"/>
                  </a:lnTo>
                  <a:lnTo>
                    <a:pt x="26327" y="818419"/>
                  </a:lnTo>
                  <a:lnTo>
                    <a:pt x="16973" y="864138"/>
                  </a:lnTo>
                  <a:lnTo>
                    <a:pt x="9617" y="910552"/>
                  </a:lnTo>
                  <a:lnTo>
                    <a:pt x="4305" y="957616"/>
                  </a:lnTo>
                  <a:lnTo>
                    <a:pt x="1084" y="1005283"/>
                  </a:lnTo>
                  <a:lnTo>
                    <a:pt x="0" y="1053507"/>
                  </a:lnTo>
                  <a:close/>
                </a:path>
              </a:pathLst>
            </a:custGeom>
            <a:ln w="34334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229711" y="3980162"/>
              <a:ext cx="567055" cy="394970"/>
            </a:xfrm>
            <a:custGeom>
              <a:avLst/>
              <a:gdLst/>
              <a:ahLst/>
              <a:cxnLst/>
              <a:rect l="l" t="t" r="r" b="b"/>
              <a:pathLst>
                <a:path w="567054" h="394970">
                  <a:moveTo>
                    <a:pt x="566548" y="394867"/>
                  </a:moveTo>
                  <a:lnTo>
                    <a:pt x="537490" y="363336"/>
                  </a:lnTo>
                  <a:lnTo>
                    <a:pt x="505159" y="330272"/>
                  </a:lnTo>
                  <a:lnTo>
                    <a:pt x="469481" y="296034"/>
                  </a:lnTo>
                  <a:lnTo>
                    <a:pt x="430385" y="260980"/>
                  </a:lnTo>
                  <a:lnTo>
                    <a:pt x="387797" y="225469"/>
                  </a:lnTo>
                  <a:lnTo>
                    <a:pt x="341645" y="189859"/>
                  </a:lnTo>
                  <a:lnTo>
                    <a:pt x="291854" y="154508"/>
                  </a:lnTo>
                  <a:lnTo>
                    <a:pt x="246236" y="124694"/>
                  </a:lnTo>
                  <a:lnTo>
                    <a:pt x="201546" y="97701"/>
                  </a:lnTo>
                  <a:lnTo>
                    <a:pt x="158013" y="73386"/>
                  </a:lnTo>
                  <a:lnTo>
                    <a:pt x="115863" y="51603"/>
                  </a:lnTo>
                  <a:lnTo>
                    <a:pt x="75326" y="32208"/>
                  </a:lnTo>
                  <a:lnTo>
                    <a:pt x="36628" y="15055"/>
                  </a:lnTo>
                  <a:lnTo>
                    <a:pt x="0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367053" y="3980158"/>
              <a:ext cx="274955" cy="429259"/>
            </a:xfrm>
            <a:custGeom>
              <a:avLst/>
              <a:gdLst/>
              <a:ahLst/>
              <a:cxnLst/>
              <a:rect l="l" t="t" r="r" b="b"/>
              <a:pathLst>
                <a:path w="274954" h="429260">
                  <a:moveTo>
                    <a:pt x="274693" y="0"/>
                  </a:moveTo>
                  <a:lnTo>
                    <a:pt x="248199" y="30637"/>
                  </a:lnTo>
                  <a:lnTo>
                    <a:pt x="221484" y="63153"/>
                  </a:lnTo>
                  <a:lnTo>
                    <a:pt x="194680" y="97576"/>
                  </a:lnTo>
                  <a:lnTo>
                    <a:pt x="167921" y="133933"/>
                  </a:lnTo>
                  <a:lnTo>
                    <a:pt x="137033" y="178683"/>
                  </a:lnTo>
                  <a:lnTo>
                    <a:pt x="108629" y="222855"/>
                  </a:lnTo>
                  <a:lnTo>
                    <a:pt x="82597" y="266283"/>
                  </a:lnTo>
                  <a:lnTo>
                    <a:pt x="58829" y="308800"/>
                  </a:lnTo>
                  <a:lnTo>
                    <a:pt x="37213" y="350238"/>
                  </a:lnTo>
                  <a:lnTo>
                    <a:pt x="17640" y="390431"/>
                  </a:lnTo>
                  <a:lnTo>
                    <a:pt x="0" y="42921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340464" y="4048116"/>
              <a:ext cx="513080" cy="186055"/>
            </a:xfrm>
            <a:custGeom>
              <a:avLst/>
              <a:gdLst/>
              <a:ahLst/>
              <a:cxnLst/>
              <a:rect l="l" t="t" r="r" b="b"/>
              <a:pathLst>
                <a:path w="513079" h="186054">
                  <a:moveTo>
                    <a:pt x="0" y="185858"/>
                  </a:moveTo>
                  <a:lnTo>
                    <a:pt x="38860" y="182330"/>
                  </a:lnTo>
                  <a:lnTo>
                    <a:pt x="82014" y="176611"/>
                  </a:lnTo>
                  <a:lnTo>
                    <a:pt x="128999" y="168188"/>
                  </a:lnTo>
                  <a:lnTo>
                    <a:pt x="179352" y="156551"/>
                  </a:lnTo>
                  <a:lnTo>
                    <a:pt x="232608" y="141188"/>
                  </a:lnTo>
                  <a:lnTo>
                    <a:pt x="288305" y="121587"/>
                  </a:lnTo>
                  <a:lnTo>
                    <a:pt x="343193" y="98509"/>
                  </a:lnTo>
                  <a:lnTo>
                    <a:pt x="393091" y="74042"/>
                  </a:lnTo>
                  <a:lnTo>
                    <a:pt x="437983" y="48955"/>
                  </a:lnTo>
                  <a:lnTo>
                    <a:pt x="477857" y="24018"/>
                  </a:lnTo>
                  <a:lnTo>
                    <a:pt x="51269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538736" y="4151836"/>
              <a:ext cx="240665" cy="154940"/>
            </a:xfrm>
            <a:custGeom>
              <a:avLst/>
              <a:gdLst/>
              <a:ahLst/>
              <a:cxnLst/>
              <a:rect l="l" t="t" r="r" b="b"/>
              <a:pathLst>
                <a:path w="240665" h="154939">
                  <a:moveTo>
                    <a:pt x="0" y="154518"/>
                  </a:moveTo>
                  <a:lnTo>
                    <a:pt x="63800" y="127859"/>
                  </a:lnTo>
                  <a:lnTo>
                    <a:pt x="99702" y="109004"/>
                  </a:lnTo>
                  <a:lnTo>
                    <a:pt x="137346" y="85840"/>
                  </a:lnTo>
                  <a:lnTo>
                    <a:pt x="195720" y="41863"/>
                  </a:lnTo>
                  <a:lnTo>
                    <a:pt x="219706" y="20393"/>
                  </a:lnTo>
                  <a:lnTo>
                    <a:pt x="240359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229707" y="3911486"/>
              <a:ext cx="360680" cy="309245"/>
            </a:xfrm>
            <a:custGeom>
              <a:avLst/>
              <a:gdLst/>
              <a:ahLst/>
              <a:cxnLst/>
              <a:rect l="l" t="t" r="r" b="b"/>
              <a:pathLst>
                <a:path w="360679" h="309245">
                  <a:moveTo>
                    <a:pt x="0" y="309027"/>
                  </a:moveTo>
                  <a:lnTo>
                    <a:pt x="38128" y="298867"/>
                  </a:lnTo>
                  <a:lnTo>
                    <a:pt x="83926" y="282343"/>
                  </a:lnTo>
                  <a:lnTo>
                    <a:pt x="134975" y="257701"/>
                  </a:lnTo>
                  <a:lnTo>
                    <a:pt x="188852" y="223186"/>
                  </a:lnTo>
                  <a:lnTo>
                    <a:pt x="237218" y="182699"/>
                  </a:lnTo>
                  <a:lnTo>
                    <a:pt x="276556" y="140756"/>
                  </a:lnTo>
                  <a:lnTo>
                    <a:pt x="307711" y="99436"/>
                  </a:lnTo>
                  <a:lnTo>
                    <a:pt x="331529" y="60818"/>
                  </a:lnTo>
                  <a:lnTo>
                    <a:pt x="348855" y="26979"/>
                  </a:lnTo>
                  <a:lnTo>
                    <a:pt x="360533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183385" y="3891190"/>
              <a:ext cx="650240" cy="436880"/>
            </a:xfrm>
            <a:custGeom>
              <a:avLst/>
              <a:gdLst/>
              <a:ahLst/>
              <a:cxnLst/>
              <a:rect l="l" t="t" r="r" b="b"/>
              <a:pathLst>
                <a:path w="650240" h="436879">
                  <a:moveTo>
                    <a:pt x="0" y="436782"/>
                  </a:moveTo>
                  <a:lnTo>
                    <a:pt x="37246" y="425005"/>
                  </a:lnTo>
                  <a:lnTo>
                    <a:pt x="77740" y="410809"/>
                  </a:lnTo>
                  <a:lnTo>
                    <a:pt x="121113" y="393942"/>
                  </a:lnTo>
                  <a:lnTo>
                    <a:pt x="166997" y="374149"/>
                  </a:lnTo>
                  <a:lnTo>
                    <a:pt x="215024" y="351177"/>
                  </a:lnTo>
                  <a:lnTo>
                    <a:pt x="264826" y="324773"/>
                  </a:lnTo>
                  <a:lnTo>
                    <a:pt x="316034" y="294682"/>
                  </a:lnTo>
                  <a:lnTo>
                    <a:pt x="368281" y="260651"/>
                  </a:lnTo>
                  <a:lnTo>
                    <a:pt x="415411" y="226805"/>
                  </a:lnTo>
                  <a:lnTo>
                    <a:pt x="458975" y="192595"/>
                  </a:lnTo>
                  <a:lnTo>
                    <a:pt x="499055" y="158386"/>
                  </a:lnTo>
                  <a:lnTo>
                    <a:pt x="535734" y="124538"/>
                  </a:lnTo>
                  <a:lnTo>
                    <a:pt x="569097" y="91413"/>
                  </a:lnTo>
                  <a:lnTo>
                    <a:pt x="599226" y="59374"/>
                  </a:lnTo>
                  <a:lnTo>
                    <a:pt x="626205" y="28782"/>
                  </a:lnTo>
                  <a:lnTo>
                    <a:pt x="650116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284474" y="3874401"/>
              <a:ext cx="428625" cy="387985"/>
            </a:xfrm>
            <a:custGeom>
              <a:avLst/>
              <a:gdLst/>
              <a:ahLst/>
              <a:cxnLst/>
              <a:rect l="l" t="t" r="r" b="b"/>
              <a:pathLst>
                <a:path w="428625" h="387985">
                  <a:moveTo>
                    <a:pt x="428458" y="0"/>
                  </a:moveTo>
                  <a:lnTo>
                    <a:pt x="403907" y="38604"/>
                  </a:lnTo>
                  <a:lnTo>
                    <a:pt x="375382" y="79102"/>
                  </a:lnTo>
                  <a:lnTo>
                    <a:pt x="342602" y="120919"/>
                  </a:lnTo>
                  <a:lnTo>
                    <a:pt x="305289" y="163481"/>
                  </a:lnTo>
                  <a:lnTo>
                    <a:pt x="264633" y="204815"/>
                  </a:lnTo>
                  <a:lnTo>
                    <a:pt x="223754" y="241917"/>
                  </a:lnTo>
                  <a:lnTo>
                    <a:pt x="183121" y="275005"/>
                  </a:lnTo>
                  <a:lnTo>
                    <a:pt x="143201" y="304297"/>
                  </a:lnTo>
                  <a:lnTo>
                    <a:pt x="104461" y="330010"/>
                  </a:lnTo>
                  <a:lnTo>
                    <a:pt x="67369" y="352364"/>
                  </a:lnTo>
                  <a:lnTo>
                    <a:pt x="32392" y="371575"/>
                  </a:lnTo>
                  <a:lnTo>
                    <a:pt x="0" y="38786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373284" y="4037881"/>
              <a:ext cx="428625" cy="292100"/>
            </a:xfrm>
            <a:custGeom>
              <a:avLst/>
              <a:gdLst/>
              <a:ahLst/>
              <a:cxnLst/>
              <a:rect l="l" t="t" r="r" b="b"/>
              <a:pathLst>
                <a:path w="428625" h="292100">
                  <a:moveTo>
                    <a:pt x="428363" y="0"/>
                  </a:moveTo>
                  <a:lnTo>
                    <a:pt x="388389" y="22041"/>
                  </a:lnTo>
                  <a:lnTo>
                    <a:pt x="347659" y="45490"/>
                  </a:lnTo>
                  <a:lnTo>
                    <a:pt x="306246" y="70392"/>
                  </a:lnTo>
                  <a:lnTo>
                    <a:pt x="264222" y="96792"/>
                  </a:lnTo>
                  <a:lnTo>
                    <a:pt x="214877" y="129308"/>
                  </a:lnTo>
                  <a:lnTo>
                    <a:pt x="167683" y="162006"/>
                  </a:lnTo>
                  <a:lnTo>
                    <a:pt x="122620" y="194759"/>
                  </a:lnTo>
                  <a:lnTo>
                    <a:pt x="79666" y="227440"/>
                  </a:lnTo>
                  <a:lnTo>
                    <a:pt x="38799" y="259921"/>
                  </a:lnTo>
                  <a:lnTo>
                    <a:pt x="0" y="292074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520468" y="4116396"/>
              <a:ext cx="211888" cy="231354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0262745" y="3883349"/>
              <a:ext cx="408940" cy="350520"/>
            </a:xfrm>
            <a:custGeom>
              <a:avLst/>
              <a:gdLst/>
              <a:ahLst/>
              <a:cxnLst/>
              <a:rect l="l" t="t" r="r" b="b"/>
              <a:pathLst>
                <a:path w="408940" h="350520">
                  <a:moveTo>
                    <a:pt x="0" y="350491"/>
                  </a:moveTo>
                  <a:lnTo>
                    <a:pt x="39610" y="321836"/>
                  </a:lnTo>
                  <a:lnTo>
                    <a:pt x="79939" y="291626"/>
                  </a:lnTo>
                  <a:lnTo>
                    <a:pt x="120906" y="259825"/>
                  </a:lnTo>
                  <a:lnTo>
                    <a:pt x="162430" y="226399"/>
                  </a:lnTo>
                  <a:lnTo>
                    <a:pt x="204432" y="191312"/>
                  </a:lnTo>
                  <a:lnTo>
                    <a:pt x="246830" y="154529"/>
                  </a:lnTo>
                  <a:lnTo>
                    <a:pt x="290245" y="115387"/>
                  </a:lnTo>
                  <a:lnTo>
                    <a:pt x="331708" y="76514"/>
                  </a:lnTo>
                  <a:lnTo>
                    <a:pt x="371249" y="38017"/>
                  </a:lnTo>
                  <a:lnTo>
                    <a:pt x="408898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587465" y="4296482"/>
              <a:ext cx="239395" cy="95885"/>
            </a:xfrm>
            <a:custGeom>
              <a:avLst/>
              <a:gdLst/>
              <a:ahLst/>
              <a:cxnLst/>
              <a:rect l="l" t="t" r="r" b="b"/>
              <a:pathLst>
                <a:path w="239395" h="95885">
                  <a:moveTo>
                    <a:pt x="0" y="14000"/>
                  </a:moveTo>
                  <a:lnTo>
                    <a:pt x="17510" y="7772"/>
                  </a:lnTo>
                  <a:lnTo>
                    <a:pt x="48045" y="1202"/>
                  </a:lnTo>
                  <a:lnTo>
                    <a:pt x="88530" y="0"/>
                  </a:lnTo>
                  <a:lnTo>
                    <a:pt x="135891" y="9874"/>
                  </a:lnTo>
                  <a:lnTo>
                    <a:pt x="178460" y="31058"/>
                  </a:lnTo>
                  <a:lnTo>
                    <a:pt x="209112" y="56517"/>
                  </a:lnTo>
                  <a:lnTo>
                    <a:pt x="228902" y="80114"/>
                  </a:lnTo>
                  <a:lnTo>
                    <a:pt x="238882" y="95715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762144" y="3774502"/>
              <a:ext cx="175895" cy="467359"/>
            </a:xfrm>
            <a:custGeom>
              <a:avLst/>
              <a:gdLst/>
              <a:ahLst/>
              <a:cxnLst/>
              <a:rect l="l" t="t" r="r" b="b"/>
              <a:pathLst>
                <a:path w="175895" h="467360">
                  <a:moveTo>
                    <a:pt x="175808" y="467305"/>
                  </a:moveTo>
                  <a:lnTo>
                    <a:pt x="118429" y="422381"/>
                  </a:lnTo>
                  <a:lnTo>
                    <a:pt x="87968" y="390102"/>
                  </a:lnTo>
                  <a:lnTo>
                    <a:pt x="58985" y="350481"/>
                  </a:lnTo>
                  <a:lnTo>
                    <a:pt x="29376" y="293268"/>
                  </a:lnTo>
                  <a:lnTo>
                    <a:pt x="11095" y="236278"/>
                  </a:lnTo>
                  <a:lnTo>
                    <a:pt x="2013" y="181314"/>
                  </a:lnTo>
                  <a:lnTo>
                    <a:pt x="0" y="130179"/>
                  </a:lnTo>
                  <a:lnTo>
                    <a:pt x="2925" y="84677"/>
                  </a:lnTo>
                  <a:lnTo>
                    <a:pt x="8659" y="46611"/>
                  </a:lnTo>
                  <a:lnTo>
                    <a:pt x="15071" y="17784"/>
                  </a:lnTo>
                  <a:lnTo>
                    <a:pt x="20033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295393" y="3921055"/>
              <a:ext cx="42545" cy="214629"/>
            </a:xfrm>
            <a:custGeom>
              <a:avLst/>
              <a:gdLst/>
              <a:ahLst/>
              <a:cxnLst/>
              <a:rect l="l" t="t" r="r" b="b"/>
              <a:pathLst>
                <a:path w="42545" h="214629">
                  <a:moveTo>
                    <a:pt x="38951" y="0"/>
                  </a:moveTo>
                  <a:lnTo>
                    <a:pt x="41208" y="20068"/>
                  </a:lnTo>
                  <a:lnTo>
                    <a:pt x="42356" y="43205"/>
                  </a:lnTo>
                  <a:lnTo>
                    <a:pt x="41800" y="69079"/>
                  </a:lnTo>
                  <a:lnTo>
                    <a:pt x="38951" y="97358"/>
                  </a:lnTo>
                  <a:lnTo>
                    <a:pt x="31672" y="133923"/>
                  </a:lnTo>
                  <a:lnTo>
                    <a:pt x="21855" y="165759"/>
                  </a:lnTo>
                  <a:lnTo>
                    <a:pt x="10848" y="192600"/>
                  </a:lnTo>
                  <a:lnTo>
                    <a:pt x="0" y="214181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454989" y="3831703"/>
              <a:ext cx="160535" cy="175824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10139631" y="4232594"/>
              <a:ext cx="331470" cy="180975"/>
            </a:xfrm>
            <a:custGeom>
              <a:avLst/>
              <a:gdLst/>
              <a:ahLst/>
              <a:cxnLst/>
              <a:rect l="l" t="t" r="r" b="b"/>
              <a:pathLst>
                <a:path w="331470" h="180975">
                  <a:moveTo>
                    <a:pt x="0" y="0"/>
                  </a:moveTo>
                  <a:lnTo>
                    <a:pt x="38799" y="13406"/>
                  </a:lnTo>
                  <a:lnTo>
                    <a:pt x="96736" y="43879"/>
                  </a:lnTo>
                  <a:lnTo>
                    <a:pt x="155997" y="94814"/>
                  </a:lnTo>
                  <a:lnTo>
                    <a:pt x="186194" y="128640"/>
                  </a:lnTo>
                  <a:lnTo>
                    <a:pt x="215780" y="156560"/>
                  </a:lnTo>
                  <a:lnTo>
                    <a:pt x="253123" y="175240"/>
                  </a:lnTo>
                  <a:lnTo>
                    <a:pt x="275939" y="179762"/>
                  </a:lnTo>
                  <a:lnTo>
                    <a:pt x="297047" y="180404"/>
                  </a:lnTo>
                  <a:lnTo>
                    <a:pt x="315663" y="178463"/>
                  </a:lnTo>
                  <a:lnTo>
                    <a:pt x="331005" y="17524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465823" y="4100341"/>
              <a:ext cx="274955" cy="206375"/>
            </a:xfrm>
            <a:custGeom>
              <a:avLst/>
              <a:gdLst/>
              <a:ahLst/>
              <a:cxnLst/>
              <a:rect l="l" t="t" r="r" b="b"/>
              <a:pathLst>
                <a:path w="274954" h="206375">
                  <a:moveTo>
                    <a:pt x="0" y="206014"/>
                  </a:moveTo>
                  <a:lnTo>
                    <a:pt x="71000" y="173645"/>
                  </a:lnTo>
                  <a:lnTo>
                    <a:pt x="111754" y="149885"/>
                  </a:lnTo>
                  <a:lnTo>
                    <a:pt x="154518" y="120174"/>
                  </a:lnTo>
                  <a:lnTo>
                    <a:pt x="192941" y="88529"/>
                  </a:lnTo>
                  <a:lnTo>
                    <a:pt x="225576" y="57201"/>
                  </a:lnTo>
                  <a:lnTo>
                    <a:pt x="252726" y="27316"/>
                  </a:lnTo>
                  <a:lnTo>
                    <a:pt x="274693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259797" y="3943505"/>
              <a:ext cx="257810" cy="122555"/>
            </a:xfrm>
            <a:custGeom>
              <a:avLst/>
              <a:gdLst/>
              <a:ahLst/>
              <a:cxnLst/>
              <a:rect l="l" t="t" r="r" b="b"/>
              <a:pathLst>
                <a:path w="257809" h="122554">
                  <a:moveTo>
                    <a:pt x="257531" y="2315"/>
                  </a:moveTo>
                  <a:lnTo>
                    <a:pt x="234549" y="0"/>
                  </a:lnTo>
                  <a:lnTo>
                    <a:pt x="202534" y="162"/>
                  </a:lnTo>
                  <a:lnTo>
                    <a:pt x="163680" y="5695"/>
                  </a:lnTo>
                  <a:lnTo>
                    <a:pt x="120184" y="19488"/>
                  </a:lnTo>
                  <a:lnTo>
                    <a:pt x="73015" y="45412"/>
                  </a:lnTo>
                  <a:lnTo>
                    <a:pt x="37911" y="74791"/>
                  </a:lnTo>
                  <a:lnTo>
                    <a:pt x="13897" y="102271"/>
                  </a:lnTo>
                  <a:lnTo>
                    <a:pt x="0" y="12250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9808938" y="3836551"/>
              <a:ext cx="175895" cy="467359"/>
            </a:xfrm>
            <a:custGeom>
              <a:avLst/>
              <a:gdLst/>
              <a:ahLst/>
              <a:cxnLst/>
              <a:rect l="l" t="t" r="r" b="b"/>
              <a:pathLst>
                <a:path w="175895" h="467360">
                  <a:moveTo>
                    <a:pt x="175807" y="467305"/>
                  </a:moveTo>
                  <a:lnTo>
                    <a:pt x="118432" y="422381"/>
                  </a:lnTo>
                  <a:lnTo>
                    <a:pt x="87971" y="390102"/>
                  </a:lnTo>
                  <a:lnTo>
                    <a:pt x="58983" y="350481"/>
                  </a:lnTo>
                  <a:lnTo>
                    <a:pt x="29374" y="293267"/>
                  </a:lnTo>
                  <a:lnTo>
                    <a:pt x="11094" y="236276"/>
                  </a:lnTo>
                  <a:lnTo>
                    <a:pt x="2012" y="181311"/>
                  </a:lnTo>
                  <a:lnTo>
                    <a:pt x="0" y="130175"/>
                  </a:lnTo>
                  <a:lnTo>
                    <a:pt x="2926" y="84672"/>
                  </a:lnTo>
                  <a:lnTo>
                    <a:pt x="8662" y="46606"/>
                  </a:lnTo>
                  <a:lnTo>
                    <a:pt x="15077" y="17781"/>
                  </a:lnTo>
                  <a:lnTo>
                    <a:pt x="20042" y="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605232" y="4177707"/>
              <a:ext cx="211888" cy="231364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9672235" y="4289124"/>
              <a:ext cx="239395" cy="95885"/>
            </a:xfrm>
            <a:custGeom>
              <a:avLst/>
              <a:gdLst/>
              <a:ahLst/>
              <a:cxnLst/>
              <a:rect l="l" t="t" r="r" b="b"/>
              <a:pathLst>
                <a:path w="239395" h="95885">
                  <a:moveTo>
                    <a:pt x="0" y="14000"/>
                  </a:moveTo>
                  <a:lnTo>
                    <a:pt x="17504" y="7772"/>
                  </a:lnTo>
                  <a:lnTo>
                    <a:pt x="48036" y="1202"/>
                  </a:lnTo>
                  <a:lnTo>
                    <a:pt x="88520" y="0"/>
                  </a:lnTo>
                  <a:lnTo>
                    <a:pt x="135880" y="9874"/>
                  </a:lnTo>
                  <a:lnTo>
                    <a:pt x="178455" y="31057"/>
                  </a:lnTo>
                  <a:lnTo>
                    <a:pt x="209111" y="56513"/>
                  </a:lnTo>
                  <a:lnTo>
                    <a:pt x="228902" y="80109"/>
                  </a:lnTo>
                  <a:lnTo>
                    <a:pt x="238882" y="95715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9287708" y="3919546"/>
              <a:ext cx="42545" cy="214629"/>
            </a:xfrm>
            <a:custGeom>
              <a:avLst/>
              <a:gdLst/>
              <a:ahLst/>
              <a:cxnLst/>
              <a:rect l="l" t="t" r="r" b="b"/>
              <a:pathLst>
                <a:path w="42545" h="214629">
                  <a:moveTo>
                    <a:pt x="38941" y="0"/>
                  </a:moveTo>
                  <a:lnTo>
                    <a:pt x="41204" y="20068"/>
                  </a:lnTo>
                  <a:lnTo>
                    <a:pt x="42353" y="43205"/>
                  </a:lnTo>
                  <a:lnTo>
                    <a:pt x="41796" y="69079"/>
                  </a:lnTo>
                  <a:lnTo>
                    <a:pt x="38941" y="97358"/>
                  </a:lnTo>
                  <a:lnTo>
                    <a:pt x="31666" y="133923"/>
                  </a:lnTo>
                  <a:lnTo>
                    <a:pt x="21850" y="165760"/>
                  </a:lnTo>
                  <a:lnTo>
                    <a:pt x="10843" y="192604"/>
                  </a:lnTo>
                  <a:lnTo>
                    <a:pt x="0" y="214192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447301" y="3830200"/>
              <a:ext cx="160534" cy="175819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9252118" y="3941999"/>
              <a:ext cx="257810" cy="122555"/>
            </a:xfrm>
            <a:custGeom>
              <a:avLst/>
              <a:gdLst/>
              <a:ahLst/>
              <a:cxnLst/>
              <a:rect l="l" t="t" r="r" b="b"/>
              <a:pathLst>
                <a:path w="257809" h="122554">
                  <a:moveTo>
                    <a:pt x="257520" y="2314"/>
                  </a:moveTo>
                  <a:lnTo>
                    <a:pt x="234543" y="0"/>
                  </a:lnTo>
                  <a:lnTo>
                    <a:pt x="202527" y="165"/>
                  </a:lnTo>
                  <a:lnTo>
                    <a:pt x="163671" y="5698"/>
                  </a:lnTo>
                  <a:lnTo>
                    <a:pt x="120174" y="19486"/>
                  </a:lnTo>
                  <a:lnTo>
                    <a:pt x="73004" y="45411"/>
                  </a:lnTo>
                  <a:lnTo>
                    <a:pt x="37901" y="74789"/>
                  </a:lnTo>
                  <a:lnTo>
                    <a:pt x="13891" y="102270"/>
                  </a:lnTo>
                  <a:lnTo>
                    <a:pt x="0" y="122499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9157167" y="4239282"/>
              <a:ext cx="331470" cy="180975"/>
            </a:xfrm>
            <a:custGeom>
              <a:avLst/>
              <a:gdLst/>
              <a:ahLst/>
              <a:cxnLst/>
              <a:rect l="l" t="t" r="r" b="b"/>
              <a:pathLst>
                <a:path w="331470" h="180975">
                  <a:moveTo>
                    <a:pt x="0" y="0"/>
                  </a:moveTo>
                  <a:lnTo>
                    <a:pt x="38800" y="13406"/>
                  </a:lnTo>
                  <a:lnTo>
                    <a:pt x="96741" y="43879"/>
                  </a:lnTo>
                  <a:lnTo>
                    <a:pt x="155999" y="94810"/>
                  </a:lnTo>
                  <a:lnTo>
                    <a:pt x="186198" y="128636"/>
                  </a:lnTo>
                  <a:lnTo>
                    <a:pt x="215785" y="156558"/>
                  </a:lnTo>
                  <a:lnTo>
                    <a:pt x="253123" y="175240"/>
                  </a:lnTo>
                  <a:lnTo>
                    <a:pt x="275939" y="179758"/>
                  </a:lnTo>
                  <a:lnTo>
                    <a:pt x="297048" y="180400"/>
                  </a:lnTo>
                  <a:lnTo>
                    <a:pt x="315667" y="178462"/>
                  </a:lnTo>
                  <a:lnTo>
                    <a:pt x="331016" y="175240"/>
                  </a:lnTo>
                </a:path>
              </a:pathLst>
            </a:custGeom>
            <a:ln w="17172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4" name="object 18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800147" y="6225221"/>
            <a:ext cx="2141348" cy="2141337"/>
          </a:xfrm>
          <a:prstGeom prst="rect">
            <a:avLst/>
          </a:prstGeom>
        </p:spPr>
      </p:pic>
      <p:sp>
        <p:nvSpPr>
          <p:cNvPr id="185" name="object 185"/>
          <p:cNvSpPr txBox="1"/>
          <p:nvPr/>
        </p:nvSpPr>
        <p:spPr>
          <a:xfrm>
            <a:off x="3266036" y="9241507"/>
            <a:ext cx="1128649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u="sng" spc="1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950" u="sng" spc="2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9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3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95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proposed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cytoskeleton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model.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It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encompasses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10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independent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aspects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aims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to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qualitatively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quantitatively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describe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cytoskeletal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architecture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cells.</a:t>
            </a:r>
            <a:endParaRPr sz="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9165" y="1038816"/>
            <a:ext cx="17085310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95" dirty="0"/>
              <a:t>BIOLOGICAL</a:t>
            </a:r>
            <a:r>
              <a:rPr spc="-425" dirty="0"/>
              <a:t> </a:t>
            </a:r>
            <a:r>
              <a:rPr spc="-30" dirty="0"/>
              <a:t>BACKGROUND</a:t>
            </a:r>
            <a:r>
              <a:rPr spc="-425" dirty="0"/>
              <a:t> </a:t>
            </a:r>
            <a:r>
              <a:rPr spc="-290" dirty="0"/>
              <a:t>-</a:t>
            </a:r>
            <a:r>
              <a:rPr spc="-425" dirty="0"/>
              <a:t> </a:t>
            </a:r>
            <a:r>
              <a:rPr spc="-120" dirty="0">
                <a:solidFill>
                  <a:srgbClr val="666666"/>
                </a:solidFill>
              </a:rPr>
              <a:t>CYTOSKELETON</a:t>
            </a:r>
            <a:r>
              <a:rPr spc="-420" dirty="0">
                <a:solidFill>
                  <a:srgbClr val="666666"/>
                </a:solidFill>
              </a:rPr>
              <a:t> </a:t>
            </a:r>
            <a:r>
              <a:rPr spc="-484" dirty="0">
                <a:solidFill>
                  <a:srgbClr val="666666"/>
                </a:solidFill>
              </a:rPr>
              <a:t>&amp;</a:t>
            </a:r>
            <a:r>
              <a:rPr spc="-425" dirty="0">
                <a:solidFill>
                  <a:srgbClr val="666666"/>
                </a:solidFill>
              </a:rPr>
              <a:t> </a:t>
            </a:r>
            <a:r>
              <a:rPr spc="-60" dirty="0">
                <a:solidFill>
                  <a:srgbClr val="666666"/>
                </a:solidFill>
              </a:rPr>
              <a:t>CANCER</a:t>
            </a:r>
            <a:r>
              <a:rPr spc="-425" dirty="0">
                <a:solidFill>
                  <a:srgbClr val="666666"/>
                </a:solidFill>
              </a:rPr>
              <a:t> </a:t>
            </a:r>
            <a:r>
              <a:rPr spc="-40" dirty="0">
                <a:solidFill>
                  <a:srgbClr val="666666"/>
                </a:solidFill>
              </a:rPr>
              <a:t>INVASION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04988" y="3929723"/>
            <a:ext cx="11687810" cy="4920615"/>
            <a:chOff x="4204988" y="3929723"/>
            <a:chExt cx="11687810" cy="49206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4988" y="3929723"/>
              <a:ext cx="11687335" cy="49205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11688" y="6387118"/>
              <a:ext cx="5621020" cy="22225"/>
            </a:xfrm>
            <a:custGeom>
              <a:avLst/>
              <a:gdLst/>
              <a:ahLst/>
              <a:cxnLst/>
              <a:rect l="l" t="t" r="r" b="b"/>
              <a:pathLst>
                <a:path w="5621020" h="22225">
                  <a:moveTo>
                    <a:pt x="-42511" y="10998"/>
                  </a:moveTo>
                  <a:lnTo>
                    <a:pt x="5663105" y="10998"/>
                  </a:lnTo>
                </a:path>
              </a:pathLst>
            </a:custGeom>
            <a:ln w="107020">
              <a:solidFill>
                <a:srgbClr val="7E5A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70474" y="5044538"/>
              <a:ext cx="614680" cy="805815"/>
            </a:xfrm>
            <a:custGeom>
              <a:avLst/>
              <a:gdLst/>
              <a:ahLst/>
              <a:cxnLst/>
              <a:rect l="l" t="t" r="r" b="b"/>
              <a:pathLst>
                <a:path w="614679" h="805814">
                  <a:moveTo>
                    <a:pt x="265213" y="0"/>
                  </a:moveTo>
                  <a:lnTo>
                    <a:pt x="201975" y="13904"/>
                  </a:lnTo>
                  <a:lnTo>
                    <a:pt x="155636" y="35396"/>
                  </a:lnTo>
                  <a:lnTo>
                    <a:pt x="104788" y="72280"/>
                  </a:lnTo>
                  <a:lnTo>
                    <a:pt x="74612" y="102914"/>
                  </a:lnTo>
                  <a:lnTo>
                    <a:pt x="50227" y="135557"/>
                  </a:lnTo>
                  <a:lnTo>
                    <a:pt x="31194" y="169859"/>
                  </a:lnTo>
                  <a:lnTo>
                    <a:pt x="17074" y="205470"/>
                  </a:lnTo>
                  <a:lnTo>
                    <a:pt x="2953" y="269259"/>
                  </a:lnTo>
                  <a:lnTo>
                    <a:pt x="0" y="334098"/>
                  </a:lnTo>
                  <a:lnTo>
                    <a:pt x="5934" y="398157"/>
                  </a:lnTo>
                  <a:lnTo>
                    <a:pt x="18476" y="459609"/>
                  </a:lnTo>
                  <a:lnTo>
                    <a:pt x="35346" y="516624"/>
                  </a:lnTo>
                  <a:lnTo>
                    <a:pt x="54262" y="567374"/>
                  </a:lnTo>
                  <a:lnTo>
                    <a:pt x="72944" y="610032"/>
                  </a:lnTo>
                  <a:lnTo>
                    <a:pt x="100488" y="663754"/>
                  </a:lnTo>
                  <a:lnTo>
                    <a:pt x="142171" y="715239"/>
                  </a:lnTo>
                  <a:lnTo>
                    <a:pt x="184639" y="753388"/>
                  </a:lnTo>
                  <a:lnTo>
                    <a:pt x="239180" y="787206"/>
                  </a:lnTo>
                  <a:lnTo>
                    <a:pt x="302960" y="805389"/>
                  </a:lnTo>
                  <a:lnTo>
                    <a:pt x="362561" y="801624"/>
                  </a:lnTo>
                  <a:lnTo>
                    <a:pt x="417020" y="784252"/>
                  </a:lnTo>
                  <a:lnTo>
                    <a:pt x="461631" y="761961"/>
                  </a:lnTo>
                  <a:lnTo>
                    <a:pt x="527650" y="716623"/>
                  </a:lnTo>
                  <a:lnTo>
                    <a:pt x="556416" y="687380"/>
                  </a:lnTo>
                  <a:lnTo>
                    <a:pt x="578616" y="655306"/>
                  </a:lnTo>
                  <a:lnTo>
                    <a:pt x="594881" y="619993"/>
                  </a:lnTo>
                  <a:lnTo>
                    <a:pt x="605840" y="581032"/>
                  </a:lnTo>
                  <a:lnTo>
                    <a:pt x="612124" y="538015"/>
                  </a:lnTo>
                  <a:lnTo>
                    <a:pt x="614365" y="490535"/>
                  </a:lnTo>
                  <a:lnTo>
                    <a:pt x="613192" y="438182"/>
                  </a:lnTo>
                  <a:lnTo>
                    <a:pt x="609235" y="380550"/>
                  </a:lnTo>
                  <a:lnTo>
                    <a:pt x="603127" y="317230"/>
                  </a:lnTo>
                  <a:lnTo>
                    <a:pt x="595496" y="247814"/>
                  </a:lnTo>
                  <a:lnTo>
                    <a:pt x="589873" y="207384"/>
                  </a:lnTo>
                  <a:lnTo>
                    <a:pt x="580023" y="168329"/>
                  </a:lnTo>
                  <a:lnTo>
                    <a:pt x="562603" y="130902"/>
                  </a:lnTo>
                  <a:lnTo>
                    <a:pt x="534272" y="95359"/>
                  </a:lnTo>
                  <a:lnTo>
                    <a:pt x="491688" y="61956"/>
                  </a:lnTo>
                  <a:lnTo>
                    <a:pt x="438031" y="33134"/>
                  </a:lnTo>
                  <a:lnTo>
                    <a:pt x="389540" y="14791"/>
                  </a:lnTo>
                  <a:lnTo>
                    <a:pt x="330869" y="1762"/>
                  </a:lnTo>
                  <a:lnTo>
                    <a:pt x="265213" y="0"/>
                  </a:lnTo>
                  <a:close/>
                </a:path>
              </a:pathLst>
            </a:custGeom>
            <a:solidFill>
              <a:srgbClr val="80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70474" y="5044538"/>
              <a:ext cx="614680" cy="805815"/>
            </a:xfrm>
            <a:custGeom>
              <a:avLst/>
              <a:gdLst/>
              <a:ahLst/>
              <a:cxnLst/>
              <a:rect l="l" t="t" r="r" b="b"/>
              <a:pathLst>
                <a:path w="614679" h="805814">
                  <a:moveTo>
                    <a:pt x="595496" y="247814"/>
                  </a:moveTo>
                  <a:lnTo>
                    <a:pt x="589873" y="207384"/>
                  </a:lnTo>
                  <a:lnTo>
                    <a:pt x="580023" y="168329"/>
                  </a:lnTo>
                  <a:lnTo>
                    <a:pt x="562603" y="130902"/>
                  </a:lnTo>
                  <a:lnTo>
                    <a:pt x="534272" y="95359"/>
                  </a:lnTo>
                  <a:lnTo>
                    <a:pt x="491688" y="61956"/>
                  </a:lnTo>
                  <a:lnTo>
                    <a:pt x="438031" y="33134"/>
                  </a:lnTo>
                  <a:lnTo>
                    <a:pt x="389540" y="14791"/>
                  </a:lnTo>
                  <a:lnTo>
                    <a:pt x="330869" y="1762"/>
                  </a:lnTo>
                  <a:lnTo>
                    <a:pt x="265213" y="0"/>
                  </a:lnTo>
                  <a:lnTo>
                    <a:pt x="239827" y="3529"/>
                  </a:lnTo>
                  <a:lnTo>
                    <a:pt x="201975" y="13904"/>
                  </a:lnTo>
                  <a:lnTo>
                    <a:pt x="155636" y="35396"/>
                  </a:lnTo>
                  <a:lnTo>
                    <a:pt x="104788" y="72280"/>
                  </a:lnTo>
                  <a:lnTo>
                    <a:pt x="74612" y="102914"/>
                  </a:lnTo>
                  <a:lnTo>
                    <a:pt x="50227" y="135557"/>
                  </a:lnTo>
                  <a:lnTo>
                    <a:pt x="31194" y="169859"/>
                  </a:lnTo>
                  <a:lnTo>
                    <a:pt x="17074" y="205470"/>
                  </a:lnTo>
                  <a:lnTo>
                    <a:pt x="2953" y="269259"/>
                  </a:lnTo>
                  <a:lnTo>
                    <a:pt x="0" y="334098"/>
                  </a:lnTo>
                  <a:lnTo>
                    <a:pt x="5934" y="398157"/>
                  </a:lnTo>
                  <a:lnTo>
                    <a:pt x="18476" y="459609"/>
                  </a:lnTo>
                  <a:lnTo>
                    <a:pt x="35346" y="516624"/>
                  </a:lnTo>
                  <a:lnTo>
                    <a:pt x="54262" y="567374"/>
                  </a:lnTo>
                  <a:lnTo>
                    <a:pt x="72944" y="610032"/>
                  </a:lnTo>
                  <a:lnTo>
                    <a:pt x="100488" y="663754"/>
                  </a:lnTo>
                  <a:lnTo>
                    <a:pt x="142171" y="715239"/>
                  </a:lnTo>
                  <a:lnTo>
                    <a:pt x="184639" y="753388"/>
                  </a:lnTo>
                  <a:lnTo>
                    <a:pt x="239180" y="787206"/>
                  </a:lnTo>
                  <a:lnTo>
                    <a:pt x="302960" y="805389"/>
                  </a:lnTo>
                  <a:lnTo>
                    <a:pt x="362561" y="801624"/>
                  </a:lnTo>
                  <a:lnTo>
                    <a:pt x="417020" y="784252"/>
                  </a:lnTo>
                  <a:lnTo>
                    <a:pt x="461631" y="761961"/>
                  </a:lnTo>
                  <a:lnTo>
                    <a:pt x="527650" y="716623"/>
                  </a:lnTo>
                  <a:lnTo>
                    <a:pt x="556416" y="687380"/>
                  </a:lnTo>
                  <a:lnTo>
                    <a:pt x="578616" y="655306"/>
                  </a:lnTo>
                  <a:lnTo>
                    <a:pt x="594881" y="619993"/>
                  </a:lnTo>
                  <a:lnTo>
                    <a:pt x="605840" y="581032"/>
                  </a:lnTo>
                  <a:lnTo>
                    <a:pt x="612124" y="538015"/>
                  </a:lnTo>
                  <a:lnTo>
                    <a:pt x="614365" y="490535"/>
                  </a:lnTo>
                  <a:lnTo>
                    <a:pt x="613192" y="438182"/>
                  </a:lnTo>
                  <a:lnTo>
                    <a:pt x="609235" y="380550"/>
                  </a:lnTo>
                  <a:lnTo>
                    <a:pt x="603127" y="317230"/>
                  </a:lnTo>
                  <a:lnTo>
                    <a:pt x="595496" y="247814"/>
                  </a:lnTo>
                  <a:close/>
                </a:path>
              </a:pathLst>
            </a:custGeom>
            <a:ln w="42511">
              <a:solidFill>
                <a:srgbClr val="5C9D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37521" y="4632891"/>
              <a:ext cx="963294" cy="1422400"/>
            </a:xfrm>
            <a:custGeom>
              <a:avLst/>
              <a:gdLst/>
              <a:ahLst/>
              <a:cxnLst/>
              <a:rect l="l" t="t" r="r" b="b"/>
              <a:pathLst>
                <a:path w="963295" h="1422400">
                  <a:moveTo>
                    <a:pt x="18571" y="0"/>
                  </a:moveTo>
                  <a:lnTo>
                    <a:pt x="13918" y="38182"/>
                  </a:lnTo>
                  <a:lnTo>
                    <a:pt x="9623" y="79727"/>
                  </a:lnTo>
                  <a:lnTo>
                    <a:pt x="5885" y="124491"/>
                  </a:lnTo>
                  <a:lnTo>
                    <a:pt x="2902" y="172330"/>
                  </a:lnTo>
                  <a:lnTo>
                    <a:pt x="874" y="223099"/>
                  </a:lnTo>
                  <a:lnTo>
                    <a:pt x="0" y="276653"/>
                  </a:lnTo>
                  <a:lnTo>
                    <a:pt x="478" y="332848"/>
                  </a:lnTo>
                  <a:lnTo>
                    <a:pt x="4011" y="398297"/>
                  </a:lnTo>
                  <a:lnTo>
                    <a:pt x="12016" y="473036"/>
                  </a:lnTo>
                  <a:lnTo>
                    <a:pt x="17721" y="515121"/>
                  </a:lnTo>
                  <a:lnTo>
                    <a:pt x="24576" y="561006"/>
                  </a:lnTo>
                  <a:lnTo>
                    <a:pt x="32591" y="611184"/>
                  </a:lnTo>
                  <a:lnTo>
                    <a:pt x="41775" y="666147"/>
                  </a:lnTo>
                  <a:lnTo>
                    <a:pt x="52140" y="726389"/>
                  </a:lnTo>
                  <a:lnTo>
                    <a:pt x="63697" y="792400"/>
                  </a:lnTo>
                  <a:lnTo>
                    <a:pt x="76454" y="864675"/>
                  </a:lnTo>
                  <a:lnTo>
                    <a:pt x="92275" y="952467"/>
                  </a:lnTo>
                  <a:lnTo>
                    <a:pt x="106639" y="1026919"/>
                  </a:lnTo>
                  <a:lnTo>
                    <a:pt x="120285" y="1089552"/>
                  </a:lnTo>
                  <a:lnTo>
                    <a:pt x="133950" y="1141889"/>
                  </a:lnTo>
                  <a:lnTo>
                    <a:pt x="148373" y="1185453"/>
                  </a:lnTo>
                  <a:lnTo>
                    <a:pt x="164292" y="1221766"/>
                  </a:lnTo>
                  <a:lnTo>
                    <a:pt x="203571" y="1278733"/>
                  </a:lnTo>
                  <a:lnTo>
                    <a:pt x="249024" y="1318388"/>
                  </a:lnTo>
                  <a:lnTo>
                    <a:pt x="316628" y="1354911"/>
                  </a:lnTo>
                  <a:lnTo>
                    <a:pt x="369503" y="1374785"/>
                  </a:lnTo>
                  <a:lnTo>
                    <a:pt x="427165" y="1391815"/>
                  </a:lnTo>
                  <a:lnTo>
                    <a:pt x="501790" y="1407797"/>
                  </a:lnTo>
                  <a:lnTo>
                    <a:pt x="545354" y="1414270"/>
                  </a:lnTo>
                  <a:lnTo>
                    <a:pt x="593025" y="1419130"/>
                  </a:lnTo>
                  <a:lnTo>
                    <a:pt x="644760" y="1421930"/>
                  </a:lnTo>
                  <a:lnTo>
                    <a:pt x="700514" y="1422217"/>
                  </a:lnTo>
                  <a:lnTo>
                    <a:pt x="760243" y="1419543"/>
                  </a:lnTo>
                  <a:lnTo>
                    <a:pt x="823903" y="1413459"/>
                  </a:lnTo>
                  <a:lnTo>
                    <a:pt x="891448" y="1403513"/>
                  </a:lnTo>
                  <a:lnTo>
                    <a:pt x="962836" y="1389256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60279" y="4488180"/>
              <a:ext cx="1064895" cy="1548130"/>
            </a:xfrm>
            <a:custGeom>
              <a:avLst/>
              <a:gdLst/>
              <a:ahLst/>
              <a:cxnLst/>
              <a:rect l="l" t="t" r="r" b="b"/>
              <a:pathLst>
                <a:path w="1064895" h="1548129">
                  <a:moveTo>
                    <a:pt x="991289" y="0"/>
                  </a:moveTo>
                  <a:lnTo>
                    <a:pt x="984035" y="62557"/>
                  </a:lnTo>
                  <a:lnTo>
                    <a:pt x="978877" y="122340"/>
                  </a:lnTo>
                  <a:lnTo>
                    <a:pt x="975602" y="179275"/>
                  </a:lnTo>
                  <a:lnTo>
                    <a:pt x="973999" y="233290"/>
                  </a:lnTo>
                  <a:lnTo>
                    <a:pt x="973857" y="284313"/>
                  </a:lnTo>
                  <a:lnTo>
                    <a:pt x="974965" y="332272"/>
                  </a:lnTo>
                  <a:lnTo>
                    <a:pt x="977111" y="377095"/>
                  </a:lnTo>
                  <a:lnTo>
                    <a:pt x="980084" y="418710"/>
                  </a:lnTo>
                  <a:lnTo>
                    <a:pt x="983673" y="457044"/>
                  </a:lnTo>
                  <a:lnTo>
                    <a:pt x="994897" y="544157"/>
                  </a:lnTo>
                  <a:lnTo>
                    <a:pt x="1002831" y="591747"/>
                  </a:lnTo>
                  <a:lnTo>
                    <a:pt x="1011212" y="636013"/>
                  </a:lnTo>
                  <a:lnTo>
                    <a:pt x="1019785" y="678174"/>
                  </a:lnTo>
                  <a:lnTo>
                    <a:pt x="1028293" y="719447"/>
                  </a:lnTo>
                  <a:lnTo>
                    <a:pt x="1036481" y="761050"/>
                  </a:lnTo>
                  <a:lnTo>
                    <a:pt x="1044091" y="804199"/>
                  </a:lnTo>
                  <a:lnTo>
                    <a:pt x="1050869" y="850114"/>
                  </a:lnTo>
                  <a:lnTo>
                    <a:pt x="1056557" y="900010"/>
                  </a:lnTo>
                  <a:lnTo>
                    <a:pt x="1060900" y="955105"/>
                  </a:lnTo>
                  <a:lnTo>
                    <a:pt x="1063643" y="1016618"/>
                  </a:lnTo>
                  <a:lnTo>
                    <a:pt x="1064335" y="1078435"/>
                  </a:lnTo>
                  <a:lnTo>
                    <a:pt x="1062566" y="1134588"/>
                  </a:lnTo>
                  <a:lnTo>
                    <a:pt x="1058109" y="1185732"/>
                  </a:lnTo>
                  <a:lnTo>
                    <a:pt x="1050741" y="1232523"/>
                  </a:lnTo>
                  <a:lnTo>
                    <a:pt x="1040237" y="1275616"/>
                  </a:lnTo>
                  <a:lnTo>
                    <a:pt x="1026373" y="1315666"/>
                  </a:lnTo>
                  <a:lnTo>
                    <a:pt x="1008924" y="1353327"/>
                  </a:lnTo>
                  <a:lnTo>
                    <a:pt x="987666" y="1389256"/>
                  </a:lnTo>
                  <a:lnTo>
                    <a:pt x="966062" y="1421008"/>
                  </a:lnTo>
                  <a:lnTo>
                    <a:pt x="938426" y="1455585"/>
                  </a:lnTo>
                  <a:lnTo>
                    <a:pt x="902852" y="1489559"/>
                  </a:lnTo>
                  <a:lnTo>
                    <a:pt x="857429" y="1519503"/>
                  </a:lnTo>
                  <a:lnTo>
                    <a:pt x="820507" y="1535370"/>
                  </a:lnTo>
                  <a:lnTo>
                    <a:pt x="746779" y="1547810"/>
                  </a:lnTo>
                  <a:lnTo>
                    <a:pt x="708832" y="1546272"/>
                  </a:lnTo>
                  <a:lnTo>
                    <a:pt x="669400" y="1540822"/>
                  </a:lnTo>
                  <a:lnTo>
                    <a:pt x="627915" y="1532404"/>
                  </a:lnTo>
                  <a:lnTo>
                    <a:pt x="583804" y="1521963"/>
                  </a:lnTo>
                  <a:lnTo>
                    <a:pt x="536498" y="1510444"/>
                  </a:lnTo>
                  <a:lnTo>
                    <a:pt x="485425" y="1498790"/>
                  </a:lnTo>
                  <a:lnTo>
                    <a:pt x="430014" y="1487946"/>
                  </a:lnTo>
                  <a:lnTo>
                    <a:pt x="369694" y="1478857"/>
                  </a:lnTo>
                  <a:lnTo>
                    <a:pt x="303896" y="1472468"/>
                  </a:lnTo>
                  <a:lnTo>
                    <a:pt x="260798" y="1470301"/>
                  </a:lnTo>
                  <a:lnTo>
                    <a:pt x="214565" y="1469740"/>
                  </a:lnTo>
                  <a:lnTo>
                    <a:pt x="165282" y="1471135"/>
                  </a:lnTo>
                  <a:lnTo>
                    <a:pt x="113037" y="1474836"/>
                  </a:lnTo>
                  <a:lnTo>
                    <a:pt x="57914" y="1481191"/>
                  </a:lnTo>
                  <a:lnTo>
                    <a:pt x="0" y="1490551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76888" y="4466471"/>
              <a:ext cx="86360" cy="1505585"/>
            </a:xfrm>
            <a:custGeom>
              <a:avLst/>
              <a:gdLst/>
              <a:ahLst/>
              <a:cxnLst/>
              <a:rect l="l" t="t" r="r" b="b"/>
              <a:pathLst>
                <a:path w="86359" h="1505585">
                  <a:moveTo>
                    <a:pt x="72364" y="0"/>
                  </a:moveTo>
                  <a:lnTo>
                    <a:pt x="75062" y="45016"/>
                  </a:lnTo>
                  <a:lnTo>
                    <a:pt x="77494" y="90697"/>
                  </a:lnTo>
                  <a:lnTo>
                    <a:pt x="79647" y="137038"/>
                  </a:lnTo>
                  <a:lnTo>
                    <a:pt x="81505" y="184029"/>
                  </a:lnTo>
                  <a:lnTo>
                    <a:pt x="83057" y="231663"/>
                  </a:lnTo>
                  <a:lnTo>
                    <a:pt x="84288" y="279933"/>
                  </a:lnTo>
                  <a:lnTo>
                    <a:pt x="85185" y="328831"/>
                  </a:lnTo>
                  <a:lnTo>
                    <a:pt x="85734" y="378349"/>
                  </a:lnTo>
                  <a:lnTo>
                    <a:pt x="85921" y="428481"/>
                  </a:lnTo>
                  <a:lnTo>
                    <a:pt x="85734" y="479218"/>
                  </a:lnTo>
                  <a:lnTo>
                    <a:pt x="85158" y="530553"/>
                  </a:lnTo>
                  <a:lnTo>
                    <a:pt x="84180" y="582478"/>
                  </a:lnTo>
                  <a:lnTo>
                    <a:pt x="82787" y="634987"/>
                  </a:lnTo>
                  <a:lnTo>
                    <a:pt x="80964" y="688070"/>
                  </a:lnTo>
                  <a:lnTo>
                    <a:pt x="78698" y="741722"/>
                  </a:lnTo>
                  <a:lnTo>
                    <a:pt x="75976" y="795933"/>
                  </a:lnTo>
                  <a:lnTo>
                    <a:pt x="72774" y="850907"/>
                  </a:lnTo>
                  <a:lnTo>
                    <a:pt x="69169" y="905241"/>
                  </a:lnTo>
                  <a:lnTo>
                    <a:pt x="65175" y="958930"/>
                  </a:lnTo>
                  <a:lnTo>
                    <a:pt x="60808" y="1011967"/>
                  </a:lnTo>
                  <a:lnTo>
                    <a:pt x="56085" y="1064346"/>
                  </a:lnTo>
                  <a:lnTo>
                    <a:pt x="51018" y="1116059"/>
                  </a:lnTo>
                  <a:lnTo>
                    <a:pt x="45625" y="1167100"/>
                  </a:lnTo>
                  <a:lnTo>
                    <a:pt x="39920" y="1217463"/>
                  </a:lnTo>
                  <a:lnTo>
                    <a:pt x="33919" y="1267142"/>
                  </a:lnTo>
                  <a:lnTo>
                    <a:pt x="27636" y="1316129"/>
                  </a:lnTo>
                  <a:lnTo>
                    <a:pt x="21088" y="1364418"/>
                  </a:lnTo>
                  <a:lnTo>
                    <a:pt x="14289" y="1412002"/>
                  </a:lnTo>
                  <a:lnTo>
                    <a:pt x="7254" y="1458876"/>
                  </a:lnTo>
                  <a:lnTo>
                    <a:pt x="0" y="1505032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40608" y="4643745"/>
              <a:ext cx="1581150" cy="1455420"/>
            </a:xfrm>
            <a:custGeom>
              <a:avLst/>
              <a:gdLst/>
              <a:ahLst/>
              <a:cxnLst/>
              <a:rect l="l" t="t" r="r" b="b"/>
              <a:pathLst>
                <a:path w="1581150" h="1455420">
                  <a:moveTo>
                    <a:pt x="1580998" y="0"/>
                  </a:moveTo>
                  <a:lnTo>
                    <a:pt x="1578351" y="67153"/>
                  </a:lnTo>
                  <a:lnTo>
                    <a:pt x="1575865" y="132620"/>
                  </a:lnTo>
                  <a:lnTo>
                    <a:pt x="1573546" y="196395"/>
                  </a:lnTo>
                  <a:lnTo>
                    <a:pt x="1571400" y="258473"/>
                  </a:lnTo>
                  <a:lnTo>
                    <a:pt x="1569433" y="318850"/>
                  </a:lnTo>
                  <a:lnTo>
                    <a:pt x="1567648" y="377519"/>
                  </a:lnTo>
                  <a:lnTo>
                    <a:pt x="1566052" y="434476"/>
                  </a:lnTo>
                  <a:lnTo>
                    <a:pt x="1564651" y="489715"/>
                  </a:lnTo>
                  <a:lnTo>
                    <a:pt x="1563448" y="543231"/>
                  </a:lnTo>
                  <a:lnTo>
                    <a:pt x="1562451" y="595020"/>
                  </a:lnTo>
                  <a:lnTo>
                    <a:pt x="1561663" y="645075"/>
                  </a:lnTo>
                  <a:lnTo>
                    <a:pt x="1561092" y="693393"/>
                  </a:lnTo>
                  <a:lnTo>
                    <a:pt x="1560741" y="739966"/>
                  </a:lnTo>
                  <a:lnTo>
                    <a:pt x="1560616" y="784792"/>
                  </a:lnTo>
                  <a:lnTo>
                    <a:pt x="1560723" y="827863"/>
                  </a:lnTo>
                  <a:lnTo>
                    <a:pt x="1561067" y="869175"/>
                  </a:lnTo>
                  <a:lnTo>
                    <a:pt x="1561653" y="908724"/>
                  </a:lnTo>
                  <a:lnTo>
                    <a:pt x="1563573" y="982507"/>
                  </a:lnTo>
                  <a:lnTo>
                    <a:pt x="1566528" y="1049172"/>
                  </a:lnTo>
                  <a:lnTo>
                    <a:pt x="1567920" y="1079010"/>
                  </a:lnTo>
                  <a:lnTo>
                    <a:pt x="1567796" y="1117388"/>
                  </a:lnTo>
                  <a:lnTo>
                    <a:pt x="1563799" y="1161791"/>
                  </a:lnTo>
                  <a:lnTo>
                    <a:pt x="1553574" y="1209710"/>
                  </a:lnTo>
                  <a:lnTo>
                    <a:pt x="1534767" y="1258631"/>
                  </a:lnTo>
                  <a:lnTo>
                    <a:pt x="1505022" y="1306044"/>
                  </a:lnTo>
                  <a:lnTo>
                    <a:pt x="1464267" y="1347719"/>
                  </a:lnTo>
                  <a:lnTo>
                    <a:pt x="1419172" y="1378749"/>
                  </a:lnTo>
                  <a:lnTo>
                    <a:pt x="1373462" y="1400764"/>
                  </a:lnTo>
                  <a:lnTo>
                    <a:pt x="1330858" y="1415399"/>
                  </a:lnTo>
                  <a:lnTo>
                    <a:pt x="1269867" y="1429055"/>
                  </a:lnTo>
                  <a:lnTo>
                    <a:pt x="1218313" y="1434746"/>
                  </a:lnTo>
                  <a:lnTo>
                    <a:pt x="1173643" y="1433692"/>
                  </a:lnTo>
                  <a:lnTo>
                    <a:pt x="1132011" y="1428079"/>
                  </a:lnTo>
                  <a:lnTo>
                    <a:pt x="1089570" y="1420091"/>
                  </a:lnTo>
                  <a:lnTo>
                    <a:pt x="1042475" y="1411915"/>
                  </a:lnTo>
                  <a:lnTo>
                    <a:pt x="986878" y="1405735"/>
                  </a:lnTo>
                  <a:lnTo>
                    <a:pt x="918935" y="1403737"/>
                  </a:lnTo>
                  <a:lnTo>
                    <a:pt x="849429" y="1407234"/>
                  </a:lnTo>
                  <a:lnTo>
                    <a:pt x="790875" y="1414665"/>
                  </a:lnTo>
                  <a:lnTo>
                    <a:pt x="741177" y="1423864"/>
                  </a:lnTo>
                  <a:lnTo>
                    <a:pt x="698240" y="1432668"/>
                  </a:lnTo>
                  <a:lnTo>
                    <a:pt x="667570" y="1438207"/>
                  </a:lnTo>
                  <a:lnTo>
                    <a:pt x="598534" y="1447514"/>
                  </a:lnTo>
                  <a:lnTo>
                    <a:pt x="559955" y="1451009"/>
                  </a:lnTo>
                  <a:lnTo>
                    <a:pt x="518528" y="1453550"/>
                  </a:lnTo>
                  <a:lnTo>
                    <a:pt x="474147" y="1455000"/>
                  </a:lnTo>
                  <a:lnTo>
                    <a:pt x="426705" y="1455222"/>
                  </a:lnTo>
                  <a:lnTo>
                    <a:pt x="376096" y="1454081"/>
                  </a:lnTo>
                  <a:lnTo>
                    <a:pt x="322215" y="1451440"/>
                  </a:lnTo>
                  <a:lnTo>
                    <a:pt x="264954" y="1447163"/>
                  </a:lnTo>
                  <a:lnTo>
                    <a:pt x="204208" y="1441113"/>
                  </a:lnTo>
                  <a:lnTo>
                    <a:pt x="139872" y="1433154"/>
                  </a:lnTo>
                  <a:lnTo>
                    <a:pt x="71837" y="1423149"/>
                  </a:lnTo>
                  <a:lnTo>
                    <a:pt x="0" y="1410962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34278" y="4701627"/>
              <a:ext cx="223520" cy="1342390"/>
            </a:xfrm>
            <a:custGeom>
              <a:avLst/>
              <a:gdLst/>
              <a:ahLst/>
              <a:cxnLst/>
              <a:rect l="l" t="t" r="r" b="b"/>
              <a:pathLst>
                <a:path w="223520" h="1342389">
                  <a:moveTo>
                    <a:pt x="223118" y="1342231"/>
                  </a:moveTo>
                  <a:lnTo>
                    <a:pt x="175017" y="1315225"/>
                  </a:lnTo>
                  <a:lnTo>
                    <a:pt x="118200" y="1266254"/>
                  </a:lnTo>
                  <a:lnTo>
                    <a:pt x="93111" y="1233249"/>
                  </a:lnTo>
                  <a:lnTo>
                    <a:pt x="70645" y="1195545"/>
                  </a:lnTo>
                  <a:lnTo>
                    <a:pt x="49458" y="1146865"/>
                  </a:lnTo>
                  <a:lnTo>
                    <a:pt x="36602" y="1090864"/>
                  </a:lnTo>
                  <a:lnTo>
                    <a:pt x="28842" y="1035209"/>
                  </a:lnTo>
                  <a:lnTo>
                    <a:pt x="21827" y="965743"/>
                  </a:lnTo>
                  <a:lnTo>
                    <a:pt x="18624" y="926058"/>
                  </a:lnTo>
                  <a:lnTo>
                    <a:pt x="15639" y="883193"/>
                  </a:lnTo>
                  <a:lnTo>
                    <a:pt x="12881" y="837239"/>
                  </a:lnTo>
                  <a:lnTo>
                    <a:pt x="10361" y="788286"/>
                  </a:lnTo>
                  <a:lnTo>
                    <a:pt x="8089" y="736425"/>
                  </a:lnTo>
                  <a:lnTo>
                    <a:pt x="6076" y="681747"/>
                  </a:lnTo>
                  <a:lnTo>
                    <a:pt x="4331" y="624343"/>
                  </a:lnTo>
                  <a:lnTo>
                    <a:pt x="2866" y="564303"/>
                  </a:lnTo>
                  <a:lnTo>
                    <a:pt x="1689" y="501718"/>
                  </a:lnTo>
                  <a:lnTo>
                    <a:pt x="813" y="436680"/>
                  </a:lnTo>
                  <a:lnTo>
                    <a:pt x="246" y="369278"/>
                  </a:lnTo>
                  <a:lnTo>
                    <a:pt x="0" y="299604"/>
                  </a:lnTo>
                  <a:lnTo>
                    <a:pt x="84" y="227748"/>
                  </a:lnTo>
                  <a:lnTo>
                    <a:pt x="509" y="153802"/>
                  </a:lnTo>
                  <a:lnTo>
                    <a:pt x="1285" y="77855"/>
                  </a:lnTo>
                  <a:lnTo>
                    <a:pt x="2423" y="0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01830" y="4495417"/>
              <a:ext cx="199390" cy="1494790"/>
            </a:xfrm>
            <a:custGeom>
              <a:avLst/>
              <a:gdLst/>
              <a:ahLst/>
              <a:cxnLst/>
              <a:rect l="l" t="t" r="r" b="b"/>
              <a:pathLst>
                <a:path w="199389" h="1494789">
                  <a:moveTo>
                    <a:pt x="198978" y="1494174"/>
                  </a:moveTo>
                  <a:lnTo>
                    <a:pt x="146418" y="1463741"/>
                  </a:lnTo>
                  <a:lnTo>
                    <a:pt x="101415" y="1419694"/>
                  </a:lnTo>
                  <a:lnTo>
                    <a:pt x="68214" y="1364203"/>
                  </a:lnTo>
                  <a:lnTo>
                    <a:pt x="33309" y="1258331"/>
                  </a:lnTo>
                  <a:lnTo>
                    <a:pt x="18100" y="1184689"/>
                  </a:lnTo>
                  <a:lnTo>
                    <a:pt x="10071" y="1121232"/>
                  </a:lnTo>
                  <a:lnTo>
                    <a:pt x="7040" y="1071510"/>
                  </a:lnTo>
                  <a:lnTo>
                    <a:pt x="6822" y="1039071"/>
                  </a:lnTo>
                  <a:lnTo>
                    <a:pt x="7235" y="1027466"/>
                  </a:lnTo>
                  <a:lnTo>
                    <a:pt x="8779" y="999811"/>
                  </a:lnTo>
                  <a:lnTo>
                    <a:pt x="10070" y="969433"/>
                  </a:lnTo>
                  <a:lnTo>
                    <a:pt x="11930" y="900655"/>
                  </a:lnTo>
                  <a:lnTo>
                    <a:pt x="12515" y="862331"/>
                  </a:lnTo>
                  <a:lnTo>
                    <a:pt x="12884" y="821435"/>
                  </a:lnTo>
                  <a:lnTo>
                    <a:pt x="13042" y="778005"/>
                  </a:lnTo>
                  <a:lnTo>
                    <a:pt x="13001" y="732078"/>
                  </a:lnTo>
                  <a:lnTo>
                    <a:pt x="12767" y="683692"/>
                  </a:lnTo>
                  <a:lnTo>
                    <a:pt x="12350" y="632885"/>
                  </a:lnTo>
                  <a:lnTo>
                    <a:pt x="11758" y="579695"/>
                  </a:lnTo>
                  <a:lnTo>
                    <a:pt x="11001" y="524159"/>
                  </a:lnTo>
                  <a:lnTo>
                    <a:pt x="10086" y="466317"/>
                  </a:lnTo>
                  <a:lnTo>
                    <a:pt x="9022" y="406205"/>
                  </a:lnTo>
                  <a:lnTo>
                    <a:pt x="7818" y="343862"/>
                  </a:lnTo>
                  <a:lnTo>
                    <a:pt x="6483" y="279325"/>
                  </a:lnTo>
                  <a:lnTo>
                    <a:pt x="5025" y="212632"/>
                  </a:lnTo>
                  <a:lnTo>
                    <a:pt x="3452" y="143822"/>
                  </a:lnTo>
                  <a:lnTo>
                    <a:pt x="1774" y="72932"/>
                  </a:lnTo>
                  <a:lnTo>
                    <a:pt x="0" y="0"/>
                  </a:lnTo>
                </a:path>
              </a:pathLst>
            </a:custGeom>
            <a:ln w="31883">
              <a:solidFill>
                <a:srgbClr val="BD1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3467" y="4411178"/>
              <a:ext cx="9656430" cy="43005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19577" y="6794787"/>
              <a:ext cx="842010" cy="842010"/>
            </a:xfrm>
            <a:custGeom>
              <a:avLst/>
              <a:gdLst/>
              <a:ahLst/>
              <a:cxnLst/>
              <a:rect l="l" t="t" r="r" b="b"/>
              <a:pathLst>
                <a:path w="842010" h="842009">
                  <a:moveTo>
                    <a:pt x="0" y="420961"/>
                  </a:moveTo>
                  <a:lnTo>
                    <a:pt x="2832" y="470052"/>
                  </a:lnTo>
                  <a:lnTo>
                    <a:pt x="11118" y="517481"/>
                  </a:lnTo>
                  <a:lnTo>
                    <a:pt x="24542" y="562930"/>
                  </a:lnTo>
                  <a:lnTo>
                    <a:pt x="42787" y="606084"/>
                  </a:lnTo>
                  <a:lnTo>
                    <a:pt x="65539" y="646627"/>
                  </a:lnTo>
                  <a:lnTo>
                    <a:pt x="92482" y="684244"/>
                  </a:lnTo>
                  <a:lnTo>
                    <a:pt x="123298" y="718618"/>
                  </a:lnTo>
                  <a:lnTo>
                    <a:pt x="157673" y="749433"/>
                  </a:lnTo>
                  <a:lnTo>
                    <a:pt x="195291" y="776374"/>
                  </a:lnTo>
                  <a:lnTo>
                    <a:pt x="235835" y="799125"/>
                  </a:lnTo>
                  <a:lnTo>
                    <a:pt x="278990" y="817370"/>
                  </a:lnTo>
                  <a:lnTo>
                    <a:pt x="324440" y="830793"/>
                  </a:lnTo>
                  <a:lnTo>
                    <a:pt x="371869" y="839079"/>
                  </a:lnTo>
                  <a:lnTo>
                    <a:pt x="420961" y="841911"/>
                  </a:lnTo>
                  <a:lnTo>
                    <a:pt x="470052" y="839079"/>
                  </a:lnTo>
                  <a:lnTo>
                    <a:pt x="517481" y="830793"/>
                  </a:lnTo>
                  <a:lnTo>
                    <a:pt x="562931" y="817370"/>
                  </a:lnTo>
                  <a:lnTo>
                    <a:pt x="606086" y="799125"/>
                  </a:lnTo>
                  <a:lnTo>
                    <a:pt x="646630" y="776374"/>
                  </a:lnTo>
                  <a:lnTo>
                    <a:pt x="684248" y="749433"/>
                  </a:lnTo>
                  <a:lnTo>
                    <a:pt x="718623" y="718618"/>
                  </a:lnTo>
                  <a:lnTo>
                    <a:pt x="749439" y="684244"/>
                  </a:lnTo>
                  <a:lnTo>
                    <a:pt x="776382" y="646627"/>
                  </a:lnTo>
                  <a:lnTo>
                    <a:pt x="799134" y="606084"/>
                  </a:lnTo>
                  <a:lnTo>
                    <a:pt x="817379" y="562930"/>
                  </a:lnTo>
                  <a:lnTo>
                    <a:pt x="830803" y="517481"/>
                  </a:lnTo>
                  <a:lnTo>
                    <a:pt x="839089" y="470052"/>
                  </a:lnTo>
                  <a:lnTo>
                    <a:pt x="841922" y="420961"/>
                  </a:lnTo>
                  <a:lnTo>
                    <a:pt x="839089" y="371867"/>
                  </a:lnTo>
                  <a:lnTo>
                    <a:pt x="830803" y="324436"/>
                  </a:lnTo>
                  <a:lnTo>
                    <a:pt x="817379" y="278986"/>
                  </a:lnTo>
                  <a:lnTo>
                    <a:pt x="799134" y="235830"/>
                  </a:lnTo>
                  <a:lnTo>
                    <a:pt x="776382" y="195286"/>
                  </a:lnTo>
                  <a:lnTo>
                    <a:pt x="749439" y="157669"/>
                  </a:lnTo>
                  <a:lnTo>
                    <a:pt x="718623" y="123294"/>
                  </a:lnTo>
                  <a:lnTo>
                    <a:pt x="684248" y="92478"/>
                  </a:lnTo>
                  <a:lnTo>
                    <a:pt x="646630" y="65537"/>
                  </a:lnTo>
                  <a:lnTo>
                    <a:pt x="606086" y="42786"/>
                  </a:lnTo>
                  <a:lnTo>
                    <a:pt x="562931" y="24540"/>
                  </a:lnTo>
                  <a:lnTo>
                    <a:pt x="517481" y="11117"/>
                  </a:lnTo>
                  <a:lnTo>
                    <a:pt x="470052" y="2832"/>
                  </a:lnTo>
                  <a:lnTo>
                    <a:pt x="420961" y="0"/>
                  </a:lnTo>
                  <a:lnTo>
                    <a:pt x="371869" y="2832"/>
                  </a:lnTo>
                  <a:lnTo>
                    <a:pt x="324440" y="11117"/>
                  </a:lnTo>
                  <a:lnTo>
                    <a:pt x="278990" y="24540"/>
                  </a:lnTo>
                  <a:lnTo>
                    <a:pt x="235835" y="42786"/>
                  </a:lnTo>
                  <a:lnTo>
                    <a:pt x="195291" y="65537"/>
                  </a:lnTo>
                  <a:lnTo>
                    <a:pt x="157673" y="92478"/>
                  </a:lnTo>
                  <a:lnTo>
                    <a:pt x="123298" y="123294"/>
                  </a:lnTo>
                  <a:lnTo>
                    <a:pt x="92482" y="157669"/>
                  </a:lnTo>
                  <a:lnTo>
                    <a:pt x="65539" y="195286"/>
                  </a:lnTo>
                  <a:lnTo>
                    <a:pt x="42787" y="235830"/>
                  </a:lnTo>
                  <a:lnTo>
                    <a:pt x="24542" y="278986"/>
                  </a:lnTo>
                  <a:lnTo>
                    <a:pt x="11118" y="324436"/>
                  </a:lnTo>
                  <a:lnTo>
                    <a:pt x="2832" y="371867"/>
                  </a:lnTo>
                  <a:lnTo>
                    <a:pt x="0" y="420961"/>
                  </a:lnTo>
                  <a:close/>
                </a:path>
              </a:pathLst>
            </a:custGeom>
            <a:ln w="2125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86953" y="6926940"/>
              <a:ext cx="73660" cy="327660"/>
            </a:xfrm>
            <a:custGeom>
              <a:avLst/>
              <a:gdLst/>
              <a:ahLst/>
              <a:cxnLst/>
              <a:rect l="l" t="t" r="r" b="b"/>
              <a:pathLst>
                <a:path w="73660" h="327659">
                  <a:moveTo>
                    <a:pt x="0" y="0"/>
                  </a:moveTo>
                  <a:lnTo>
                    <a:pt x="10505" y="46732"/>
                  </a:lnTo>
                  <a:lnTo>
                    <a:pt x="21010" y="93464"/>
                  </a:lnTo>
                  <a:lnTo>
                    <a:pt x="31515" y="140195"/>
                  </a:lnTo>
                  <a:lnTo>
                    <a:pt x="42021" y="186925"/>
                  </a:lnTo>
                  <a:lnTo>
                    <a:pt x="52526" y="233656"/>
                  </a:lnTo>
                  <a:lnTo>
                    <a:pt x="63031" y="280388"/>
                  </a:lnTo>
                  <a:lnTo>
                    <a:pt x="73537" y="327120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73950" y="7058797"/>
              <a:ext cx="350520" cy="154940"/>
            </a:xfrm>
            <a:custGeom>
              <a:avLst/>
              <a:gdLst/>
              <a:ahLst/>
              <a:cxnLst/>
              <a:rect l="l" t="t" r="r" b="b"/>
              <a:pathLst>
                <a:path w="350520" h="154940">
                  <a:moveTo>
                    <a:pt x="349936" y="0"/>
                  </a:moveTo>
                  <a:lnTo>
                    <a:pt x="306194" y="19337"/>
                  </a:lnTo>
                  <a:lnTo>
                    <a:pt x="262452" y="38675"/>
                  </a:lnTo>
                  <a:lnTo>
                    <a:pt x="218710" y="58011"/>
                  </a:lnTo>
                  <a:lnTo>
                    <a:pt x="174968" y="77347"/>
                  </a:lnTo>
                  <a:lnTo>
                    <a:pt x="131226" y="96682"/>
                  </a:lnTo>
                  <a:lnTo>
                    <a:pt x="87484" y="116017"/>
                  </a:lnTo>
                  <a:lnTo>
                    <a:pt x="43742" y="135351"/>
                  </a:lnTo>
                  <a:lnTo>
                    <a:pt x="0" y="154686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3659" y="7061333"/>
              <a:ext cx="119380" cy="213360"/>
            </a:xfrm>
            <a:custGeom>
              <a:avLst/>
              <a:gdLst/>
              <a:ahLst/>
              <a:cxnLst/>
              <a:rect l="l" t="t" r="r" b="b"/>
              <a:pathLst>
                <a:path w="119379" h="213359">
                  <a:moveTo>
                    <a:pt x="0" y="0"/>
                  </a:moveTo>
                  <a:lnTo>
                    <a:pt x="23835" y="42602"/>
                  </a:lnTo>
                  <a:lnTo>
                    <a:pt x="47671" y="85206"/>
                  </a:lnTo>
                  <a:lnTo>
                    <a:pt x="71507" y="127810"/>
                  </a:lnTo>
                  <a:lnTo>
                    <a:pt x="95343" y="170411"/>
                  </a:lnTo>
                  <a:lnTo>
                    <a:pt x="119179" y="213009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80115" y="7200808"/>
              <a:ext cx="266700" cy="182880"/>
            </a:xfrm>
            <a:custGeom>
              <a:avLst/>
              <a:gdLst/>
              <a:ahLst/>
              <a:cxnLst/>
              <a:rect l="l" t="t" r="r" b="b"/>
              <a:pathLst>
                <a:path w="266700" h="182879">
                  <a:moveTo>
                    <a:pt x="266264" y="0"/>
                  </a:moveTo>
                  <a:lnTo>
                    <a:pt x="221888" y="30428"/>
                  </a:lnTo>
                  <a:lnTo>
                    <a:pt x="177512" y="60857"/>
                  </a:lnTo>
                  <a:lnTo>
                    <a:pt x="133135" y="91286"/>
                  </a:lnTo>
                  <a:lnTo>
                    <a:pt x="88758" y="121716"/>
                  </a:lnTo>
                  <a:lnTo>
                    <a:pt x="44380" y="152148"/>
                  </a:lnTo>
                  <a:lnTo>
                    <a:pt x="0" y="182580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66666" y="7256600"/>
              <a:ext cx="220979" cy="154940"/>
            </a:xfrm>
            <a:custGeom>
              <a:avLst/>
              <a:gdLst/>
              <a:ahLst/>
              <a:cxnLst/>
              <a:rect l="l" t="t" r="r" b="b"/>
              <a:pathLst>
                <a:path w="220979" h="154940">
                  <a:moveTo>
                    <a:pt x="0" y="0"/>
                  </a:moveTo>
                  <a:lnTo>
                    <a:pt x="44122" y="30936"/>
                  </a:lnTo>
                  <a:lnTo>
                    <a:pt x="88244" y="61873"/>
                  </a:lnTo>
                  <a:lnTo>
                    <a:pt x="132366" y="92810"/>
                  </a:lnTo>
                  <a:lnTo>
                    <a:pt x="176488" y="123744"/>
                  </a:lnTo>
                  <a:lnTo>
                    <a:pt x="220611" y="154675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9732" y="7307307"/>
              <a:ext cx="345440" cy="101600"/>
            </a:xfrm>
            <a:custGeom>
              <a:avLst/>
              <a:gdLst/>
              <a:ahLst/>
              <a:cxnLst/>
              <a:rect l="l" t="t" r="r" b="b"/>
              <a:pathLst>
                <a:path w="345439" h="101600">
                  <a:moveTo>
                    <a:pt x="344869" y="0"/>
                  </a:moveTo>
                  <a:lnTo>
                    <a:pt x="295600" y="14490"/>
                  </a:lnTo>
                  <a:lnTo>
                    <a:pt x="246332" y="28980"/>
                  </a:lnTo>
                  <a:lnTo>
                    <a:pt x="197064" y="43471"/>
                  </a:lnTo>
                  <a:lnTo>
                    <a:pt x="147797" y="57962"/>
                  </a:lnTo>
                  <a:lnTo>
                    <a:pt x="98530" y="72454"/>
                  </a:lnTo>
                  <a:lnTo>
                    <a:pt x="49264" y="86947"/>
                  </a:lnTo>
                  <a:lnTo>
                    <a:pt x="0" y="101441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653859" y="7017574"/>
            <a:ext cx="2363470" cy="1323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 MT"/>
                <a:cs typeface="Arial MT"/>
              </a:rPr>
              <a:t>Collagen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Arial MT"/>
              <a:cs typeface="Arial MT"/>
            </a:endParaRPr>
          </a:p>
          <a:p>
            <a:pPr marL="17145">
              <a:lnSpc>
                <a:spcPct val="100000"/>
              </a:lnSpc>
            </a:pPr>
            <a:r>
              <a:rPr sz="1900" spc="-5" dirty="0">
                <a:latin typeface="Arial MT"/>
                <a:cs typeface="Arial MT"/>
              </a:rPr>
              <a:t>Laminin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&amp;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Fibronectin</a:t>
            </a:r>
            <a:endParaRPr sz="190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13525" y="6544200"/>
            <a:ext cx="1494155" cy="2111375"/>
            <a:chOff x="4513525" y="6544200"/>
            <a:chExt cx="1494155" cy="2111375"/>
          </a:xfrm>
        </p:grpSpPr>
        <p:sp>
          <p:nvSpPr>
            <p:cNvPr id="24" name="object 24"/>
            <p:cNvSpPr/>
            <p:nvPr/>
          </p:nvSpPr>
          <p:spPr>
            <a:xfrm>
              <a:off x="4524153" y="7802672"/>
              <a:ext cx="842010" cy="842010"/>
            </a:xfrm>
            <a:custGeom>
              <a:avLst/>
              <a:gdLst/>
              <a:ahLst/>
              <a:cxnLst/>
              <a:rect l="l" t="t" r="r" b="b"/>
              <a:pathLst>
                <a:path w="842010" h="842009">
                  <a:moveTo>
                    <a:pt x="0" y="420961"/>
                  </a:moveTo>
                  <a:lnTo>
                    <a:pt x="2832" y="470052"/>
                  </a:lnTo>
                  <a:lnTo>
                    <a:pt x="11118" y="517481"/>
                  </a:lnTo>
                  <a:lnTo>
                    <a:pt x="24542" y="562930"/>
                  </a:lnTo>
                  <a:lnTo>
                    <a:pt x="42787" y="606084"/>
                  </a:lnTo>
                  <a:lnTo>
                    <a:pt x="65539" y="646627"/>
                  </a:lnTo>
                  <a:lnTo>
                    <a:pt x="92482" y="684244"/>
                  </a:lnTo>
                  <a:lnTo>
                    <a:pt x="123298" y="718618"/>
                  </a:lnTo>
                  <a:lnTo>
                    <a:pt x="157673" y="749433"/>
                  </a:lnTo>
                  <a:lnTo>
                    <a:pt x="195291" y="776374"/>
                  </a:lnTo>
                  <a:lnTo>
                    <a:pt x="235835" y="799125"/>
                  </a:lnTo>
                  <a:lnTo>
                    <a:pt x="278990" y="817370"/>
                  </a:lnTo>
                  <a:lnTo>
                    <a:pt x="324440" y="830793"/>
                  </a:lnTo>
                  <a:lnTo>
                    <a:pt x="371869" y="839079"/>
                  </a:lnTo>
                  <a:lnTo>
                    <a:pt x="420961" y="841911"/>
                  </a:lnTo>
                  <a:lnTo>
                    <a:pt x="470052" y="839079"/>
                  </a:lnTo>
                  <a:lnTo>
                    <a:pt x="517481" y="830793"/>
                  </a:lnTo>
                  <a:lnTo>
                    <a:pt x="562931" y="817370"/>
                  </a:lnTo>
                  <a:lnTo>
                    <a:pt x="606086" y="799125"/>
                  </a:lnTo>
                  <a:lnTo>
                    <a:pt x="646630" y="776374"/>
                  </a:lnTo>
                  <a:lnTo>
                    <a:pt x="684248" y="749433"/>
                  </a:lnTo>
                  <a:lnTo>
                    <a:pt x="718623" y="718618"/>
                  </a:lnTo>
                  <a:lnTo>
                    <a:pt x="749439" y="684244"/>
                  </a:lnTo>
                  <a:lnTo>
                    <a:pt x="776382" y="646627"/>
                  </a:lnTo>
                  <a:lnTo>
                    <a:pt x="799134" y="606084"/>
                  </a:lnTo>
                  <a:lnTo>
                    <a:pt x="817379" y="562930"/>
                  </a:lnTo>
                  <a:lnTo>
                    <a:pt x="830803" y="517481"/>
                  </a:lnTo>
                  <a:lnTo>
                    <a:pt x="839089" y="470052"/>
                  </a:lnTo>
                  <a:lnTo>
                    <a:pt x="841922" y="420961"/>
                  </a:lnTo>
                  <a:lnTo>
                    <a:pt x="839089" y="371867"/>
                  </a:lnTo>
                  <a:lnTo>
                    <a:pt x="830803" y="324436"/>
                  </a:lnTo>
                  <a:lnTo>
                    <a:pt x="817379" y="278986"/>
                  </a:lnTo>
                  <a:lnTo>
                    <a:pt x="799134" y="235830"/>
                  </a:lnTo>
                  <a:lnTo>
                    <a:pt x="776382" y="195286"/>
                  </a:lnTo>
                  <a:lnTo>
                    <a:pt x="749439" y="157669"/>
                  </a:lnTo>
                  <a:lnTo>
                    <a:pt x="718623" y="123294"/>
                  </a:lnTo>
                  <a:lnTo>
                    <a:pt x="684248" y="92478"/>
                  </a:lnTo>
                  <a:lnTo>
                    <a:pt x="646630" y="65537"/>
                  </a:lnTo>
                  <a:lnTo>
                    <a:pt x="606086" y="42786"/>
                  </a:lnTo>
                  <a:lnTo>
                    <a:pt x="562931" y="24540"/>
                  </a:lnTo>
                  <a:lnTo>
                    <a:pt x="517481" y="11117"/>
                  </a:lnTo>
                  <a:lnTo>
                    <a:pt x="470052" y="2832"/>
                  </a:lnTo>
                  <a:lnTo>
                    <a:pt x="420961" y="0"/>
                  </a:lnTo>
                  <a:lnTo>
                    <a:pt x="371869" y="2832"/>
                  </a:lnTo>
                  <a:lnTo>
                    <a:pt x="324440" y="11117"/>
                  </a:lnTo>
                  <a:lnTo>
                    <a:pt x="278990" y="24540"/>
                  </a:lnTo>
                  <a:lnTo>
                    <a:pt x="235835" y="42786"/>
                  </a:lnTo>
                  <a:lnTo>
                    <a:pt x="195291" y="65537"/>
                  </a:lnTo>
                  <a:lnTo>
                    <a:pt x="157673" y="92478"/>
                  </a:lnTo>
                  <a:lnTo>
                    <a:pt x="123298" y="123294"/>
                  </a:lnTo>
                  <a:lnTo>
                    <a:pt x="92482" y="157669"/>
                  </a:lnTo>
                  <a:lnTo>
                    <a:pt x="65539" y="195286"/>
                  </a:lnTo>
                  <a:lnTo>
                    <a:pt x="42787" y="235830"/>
                  </a:lnTo>
                  <a:lnTo>
                    <a:pt x="24542" y="278986"/>
                  </a:lnTo>
                  <a:lnTo>
                    <a:pt x="11118" y="324436"/>
                  </a:lnTo>
                  <a:lnTo>
                    <a:pt x="2832" y="371867"/>
                  </a:lnTo>
                  <a:lnTo>
                    <a:pt x="0" y="420961"/>
                  </a:lnTo>
                  <a:close/>
                </a:path>
              </a:pathLst>
            </a:custGeom>
            <a:ln w="2125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0117" y="8066750"/>
              <a:ext cx="488950" cy="179070"/>
            </a:xfrm>
            <a:custGeom>
              <a:avLst/>
              <a:gdLst/>
              <a:ahLst/>
              <a:cxnLst/>
              <a:rect l="l" t="t" r="r" b="b"/>
              <a:pathLst>
                <a:path w="488950" h="179070">
                  <a:moveTo>
                    <a:pt x="0" y="145848"/>
                  </a:moveTo>
                  <a:lnTo>
                    <a:pt x="17665" y="152943"/>
                  </a:lnTo>
                  <a:lnTo>
                    <a:pt x="48209" y="162958"/>
                  </a:lnTo>
                  <a:lnTo>
                    <a:pt x="89642" y="172722"/>
                  </a:lnTo>
                  <a:lnTo>
                    <a:pt x="139976" y="179064"/>
                  </a:lnTo>
                  <a:lnTo>
                    <a:pt x="197224" y="178813"/>
                  </a:lnTo>
                  <a:lnTo>
                    <a:pt x="259395" y="168799"/>
                  </a:lnTo>
                  <a:lnTo>
                    <a:pt x="324503" y="145848"/>
                  </a:lnTo>
                  <a:lnTo>
                    <a:pt x="386404" y="109579"/>
                  </a:lnTo>
                  <a:lnTo>
                    <a:pt x="433604" y="69174"/>
                  </a:lnTo>
                  <a:lnTo>
                    <a:pt x="467273" y="30644"/>
                  </a:lnTo>
                  <a:lnTo>
                    <a:pt x="488581" y="0"/>
                  </a:lnTo>
                </a:path>
              </a:pathLst>
            </a:custGeom>
            <a:ln w="31883">
              <a:solidFill>
                <a:srgbClr val="FAB0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22375" y="8160906"/>
              <a:ext cx="488950" cy="179070"/>
            </a:xfrm>
            <a:custGeom>
              <a:avLst/>
              <a:gdLst/>
              <a:ahLst/>
              <a:cxnLst/>
              <a:rect l="l" t="t" r="r" b="b"/>
              <a:pathLst>
                <a:path w="488950" h="179070">
                  <a:moveTo>
                    <a:pt x="488581" y="145848"/>
                  </a:moveTo>
                  <a:lnTo>
                    <a:pt x="470916" y="152942"/>
                  </a:lnTo>
                  <a:lnTo>
                    <a:pt x="440372" y="162956"/>
                  </a:lnTo>
                  <a:lnTo>
                    <a:pt x="398939" y="172719"/>
                  </a:lnTo>
                  <a:lnTo>
                    <a:pt x="348605" y="179060"/>
                  </a:lnTo>
                  <a:lnTo>
                    <a:pt x="291357" y="178809"/>
                  </a:lnTo>
                  <a:lnTo>
                    <a:pt x="229186" y="168795"/>
                  </a:lnTo>
                  <a:lnTo>
                    <a:pt x="164078" y="145848"/>
                  </a:lnTo>
                  <a:lnTo>
                    <a:pt x="102177" y="109578"/>
                  </a:lnTo>
                  <a:lnTo>
                    <a:pt x="54977" y="69170"/>
                  </a:lnTo>
                  <a:lnTo>
                    <a:pt x="21308" y="30640"/>
                  </a:lnTo>
                  <a:lnTo>
                    <a:pt x="0" y="0"/>
                  </a:lnTo>
                </a:path>
              </a:pathLst>
            </a:custGeom>
            <a:ln w="31883">
              <a:solidFill>
                <a:srgbClr val="F18B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43408" y="6581850"/>
              <a:ext cx="948055" cy="203200"/>
            </a:xfrm>
            <a:custGeom>
              <a:avLst/>
              <a:gdLst/>
              <a:ahLst/>
              <a:cxnLst/>
              <a:rect l="l" t="t" r="r" b="b"/>
              <a:pathLst>
                <a:path w="948054" h="203200">
                  <a:moveTo>
                    <a:pt x="0" y="0"/>
                  </a:moveTo>
                  <a:lnTo>
                    <a:pt x="49888" y="10663"/>
                  </a:lnTo>
                  <a:lnTo>
                    <a:pt x="99776" y="21327"/>
                  </a:lnTo>
                  <a:lnTo>
                    <a:pt x="149665" y="31990"/>
                  </a:lnTo>
                  <a:lnTo>
                    <a:pt x="199554" y="42653"/>
                  </a:lnTo>
                  <a:lnTo>
                    <a:pt x="249442" y="53317"/>
                  </a:lnTo>
                  <a:lnTo>
                    <a:pt x="299331" y="63980"/>
                  </a:lnTo>
                  <a:lnTo>
                    <a:pt x="349220" y="74643"/>
                  </a:lnTo>
                  <a:lnTo>
                    <a:pt x="399109" y="85306"/>
                  </a:lnTo>
                  <a:lnTo>
                    <a:pt x="448998" y="95970"/>
                  </a:lnTo>
                  <a:lnTo>
                    <a:pt x="498886" y="106633"/>
                  </a:lnTo>
                  <a:lnTo>
                    <a:pt x="548775" y="117297"/>
                  </a:lnTo>
                  <a:lnTo>
                    <a:pt x="598663" y="127960"/>
                  </a:lnTo>
                  <a:lnTo>
                    <a:pt x="648551" y="138624"/>
                  </a:lnTo>
                  <a:lnTo>
                    <a:pt x="698440" y="149288"/>
                  </a:lnTo>
                  <a:lnTo>
                    <a:pt x="748327" y="159952"/>
                  </a:lnTo>
                  <a:lnTo>
                    <a:pt x="798215" y="170616"/>
                  </a:lnTo>
                  <a:lnTo>
                    <a:pt x="848103" y="181281"/>
                  </a:lnTo>
                  <a:lnTo>
                    <a:pt x="897990" y="191946"/>
                  </a:lnTo>
                  <a:lnTo>
                    <a:pt x="947876" y="202611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39515" y="6560142"/>
              <a:ext cx="1085850" cy="116205"/>
            </a:xfrm>
            <a:custGeom>
              <a:avLst/>
              <a:gdLst/>
              <a:ahLst/>
              <a:cxnLst/>
              <a:rect l="l" t="t" r="r" b="b"/>
              <a:pathLst>
                <a:path w="1085850" h="116204">
                  <a:moveTo>
                    <a:pt x="1085349" y="0"/>
                  </a:moveTo>
                  <a:lnTo>
                    <a:pt x="1033666" y="5513"/>
                  </a:lnTo>
                  <a:lnTo>
                    <a:pt x="981983" y="11027"/>
                  </a:lnTo>
                  <a:lnTo>
                    <a:pt x="930300" y="16540"/>
                  </a:lnTo>
                  <a:lnTo>
                    <a:pt x="878616" y="22053"/>
                  </a:lnTo>
                  <a:lnTo>
                    <a:pt x="826933" y="27566"/>
                  </a:lnTo>
                  <a:lnTo>
                    <a:pt x="775250" y="33079"/>
                  </a:lnTo>
                  <a:lnTo>
                    <a:pt x="723566" y="38592"/>
                  </a:lnTo>
                  <a:lnTo>
                    <a:pt x="671883" y="44105"/>
                  </a:lnTo>
                  <a:lnTo>
                    <a:pt x="620199" y="49618"/>
                  </a:lnTo>
                  <a:lnTo>
                    <a:pt x="568516" y="55131"/>
                  </a:lnTo>
                  <a:lnTo>
                    <a:pt x="516832" y="60644"/>
                  </a:lnTo>
                  <a:lnTo>
                    <a:pt x="465149" y="66157"/>
                  </a:lnTo>
                  <a:lnTo>
                    <a:pt x="413465" y="71670"/>
                  </a:lnTo>
                  <a:lnTo>
                    <a:pt x="361782" y="77183"/>
                  </a:lnTo>
                  <a:lnTo>
                    <a:pt x="310098" y="82696"/>
                  </a:lnTo>
                  <a:lnTo>
                    <a:pt x="258415" y="88209"/>
                  </a:lnTo>
                  <a:lnTo>
                    <a:pt x="206732" y="93722"/>
                  </a:lnTo>
                  <a:lnTo>
                    <a:pt x="155048" y="99236"/>
                  </a:lnTo>
                  <a:lnTo>
                    <a:pt x="103365" y="104749"/>
                  </a:lnTo>
                  <a:lnTo>
                    <a:pt x="51682" y="110262"/>
                  </a:lnTo>
                  <a:lnTo>
                    <a:pt x="0" y="115776"/>
                  </a:lnTo>
                </a:path>
              </a:pathLst>
            </a:custGeom>
            <a:ln w="31883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372586" y="2651670"/>
            <a:ext cx="11357610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40025" marR="5080" indent="-2727960">
              <a:lnSpc>
                <a:spcPct val="100499"/>
              </a:lnSpc>
              <a:spcBef>
                <a:spcPts val="95"/>
              </a:spcBef>
            </a:pPr>
            <a:r>
              <a:rPr sz="2050" dirty="0">
                <a:latin typeface="Arial MT"/>
                <a:cs typeface="Arial MT"/>
              </a:rPr>
              <a:t>During</a:t>
            </a:r>
            <a:r>
              <a:rPr sz="2050" spc="5" dirty="0">
                <a:latin typeface="Arial MT"/>
                <a:cs typeface="Arial MT"/>
              </a:rPr>
              <a:t> </a:t>
            </a:r>
            <a:r>
              <a:rPr sz="2050" b="1" dirty="0">
                <a:latin typeface="Arial"/>
                <a:cs typeface="Arial"/>
              </a:rPr>
              <a:t>cancer</a:t>
            </a:r>
            <a:r>
              <a:rPr sz="2050" b="1" spc="5" dirty="0">
                <a:latin typeface="Arial"/>
                <a:cs typeface="Arial"/>
              </a:rPr>
              <a:t> </a:t>
            </a:r>
            <a:r>
              <a:rPr sz="2050" b="1" dirty="0">
                <a:latin typeface="Arial"/>
                <a:cs typeface="Arial"/>
              </a:rPr>
              <a:t>progression</a:t>
            </a:r>
            <a:r>
              <a:rPr sz="2050" dirty="0">
                <a:latin typeface="Arial MT"/>
                <a:cs typeface="Arial MT"/>
              </a:rPr>
              <a:t>,</a:t>
            </a:r>
            <a:r>
              <a:rPr sz="2050" spc="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cells</a:t>
            </a:r>
            <a:r>
              <a:rPr sz="2050" spc="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undergo</a:t>
            </a:r>
            <a:r>
              <a:rPr sz="2050" spc="5" dirty="0">
                <a:latin typeface="Arial MT"/>
                <a:cs typeface="Arial MT"/>
              </a:rPr>
              <a:t> </a:t>
            </a:r>
            <a:r>
              <a:rPr sz="2050" b="1" dirty="0">
                <a:latin typeface="Arial"/>
                <a:cs typeface="Arial"/>
              </a:rPr>
              <a:t>cytoskeleton reorganization</a:t>
            </a:r>
            <a:r>
              <a:rPr sz="2050" b="1" spc="5" dirty="0">
                <a:latin typeface="Arial"/>
                <a:cs typeface="Arial"/>
              </a:rPr>
              <a:t> </a:t>
            </a:r>
            <a:r>
              <a:rPr sz="2050" spc="5" dirty="0">
                <a:latin typeface="Arial MT"/>
                <a:cs typeface="Arial MT"/>
              </a:rPr>
              <a:t>through the </a:t>
            </a:r>
            <a:r>
              <a:rPr sz="2050" dirty="0">
                <a:latin typeface="Arial MT"/>
                <a:cs typeface="Arial MT"/>
              </a:rPr>
              <a:t>dynamic</a:t>
            </a:r>
            <a:r>
              <a:rPr sz="2050" spc="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in- </a:t>
            </a:r>
            <a:r>
              <a:rPr sz="2050" spc="-55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terplay</a:t>
            </a:r>
            <a:r>
              <a:rPr sz="2050" spc="-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of its </a:t>
            </a:r>
            <a:r>
              <a:rPr sz="2050" spc="5" dirty="0">
                <a:latin typeface="Arial MT"/>
                <a:cs typeface="Arial MT"/>
              </a:rPr>
              <a:t>components,</a:t>
            </a:r>
            <a:r>
              <a:rPr sz="2050" dirty="0">
                <a:latin typeface="Arial MT"/>
                <a:cs typeface="Arial MT"/>
              </a:rPr>
              <a:t> including </a:t>
            </a:r>
            <a:r>
              <a:rPr sz="2050" b="1" dirty="0">
                <a:solidFill>
                  <a:srgbClr val="BD1E2C"/>
                </a:solidFill>
                <a:latin typeface="Arial"/>
                <a:cs typeface="Arial"/>
              </a:rPr>
              <a:t>microtubules</a:t>
            </a:r>
            <a:r>
              <a:rPr sz="2050" b="1" dirty="0">
                <a:latin typeface="Arial"/>
                <a:cs typeface="Arial"/>
              </a:rPr>
              <a:t>.</a:t>
            </a:r>
            <a:endParaRPr sz="20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67336" y="9162065"/>
            <a:ext cx="11613515" cy="678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5"/>
              </a:spcBef>
            </a:pPr>
            <a:r>
              <a:rPr sz="10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1050" u="sng" spc="2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1050" u="sng" spc="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4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Representative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image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normal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invading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cells.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While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cytoplasm,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plasma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membrane,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majority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other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small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organelles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may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readily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overcome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constraints,</a:t>
            </a:r>
            <a:r>
              <a:rPr sz="10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10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nucleus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is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the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key </a:t>
            </a:r>
            <a:r>
              <a:rPr sz="1050" dirty="0">
                <a:solidFill>
                  <a:srgbClr val="757575"/>
                </a:solidFill>
                <a:latin typeface="Arial MT"/>
                <a:cs typeface="Arial MT"/>
              </a:rPr>
              <a:t>limiting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component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due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to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757575"/>
                </a:solidFill>
                <a:latin typeface="Arial MT"/>
                <a:cs typeface="Arial MT"/>
              </a:rPr>
              <a:t>its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size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-5" dirty="0">
                <a:solidFill>
                  <a:srgbClr val="757575"/>
                </a:solidFill>
                <a:latin typeface="Arial MT"/>
                <a:cs typeface="Arial MT"/>
              </a:rPr>
              <a:t>rigidity.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Figure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adapted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from </a:t>
            </a:r>
            <a:r>
              <a:rPr sz="1050" spc="-55" dirty="0">
                <a:solidFill>
                  <a:srgbClr val="757575"/>
                </a:solidFill>
                <a:latin typeface="Arial MT"/>
                <a:cs typeface="Arial MT"/>
              </a:rPr>
              <a:t>F.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J.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Calero-Cuenca,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C.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S.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Janota,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E.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R.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Gomes, “Dealing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with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the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nucleus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during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cell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migration,”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Current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Opin- </a:t>
            </a:r>
            <a:r>
              <a:rPr sz="10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ion in Cell </a:t>
            </a:r>
            <a:r>
              <a:rPr sz="1050" spc="-5" dirty="0">
                <a:solidFill>
                  <a:srgbClr val="757575"/>
                </a:solidFill>
                <a:latin typeface="Arial MT"/>
                <a:cs typeface="Arial MT"/>
              </a:rPr>
              <a:t>Biology,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vol. 50, pp. 35–41, 2018. and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A. M. Moreira,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J. Pereira,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S. Melo, M. S.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Fernandes, </a:t>
            </a:r>
            <a:r>
              <a:rPr sz="1050" spc="-60" dirty="0">
                <a:solidFill>
                  <a:srgbClr val="757575"/>
                </a:solidFill>
                <a:latin typeface="Arial MT"/>
                <a:cs typeface="Arial MT"/>
              </a:rPr>
              <a:t>P.</a:t>
            </a:r>
            <a:r>
              <a:rPr sz="1050" spc="-5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Carneiro, R.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Seruca,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and J. Figueiredo,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“The </a:t>
            </a:r>
            <a:r>
              <a:rPr sz="1050" dirty="0">
                <a:solidFill>
                  <a:srgbClr val="757575"/>
                </a:solidFill>
                <a:latin typeface="Arial MT"/>
                <a:cs typeface="Arial MT"/>
              </a:rPr>
              <a:t>extracellular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matrix: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An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accomplice in gas-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tric </a:t>
            </a:r>
            <a:r>
              <a:rPr sz="1050" spc="10" dirty="0">
                <a:solidFill>
                  <a:srgbClr val="757575"/>
                </a:solidFill>
                <a:latin typeface="Arial MT"/>
                <a:cs typeface="Arial MT"/>
              </a:rPr>
              <a:t>cancer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 development and progression,” </a:t>
            </a:r>
            <a:r>
              <a:rPr sz="1050" dirty="0">
                <a:solidFill>
                  <a:srgbClr val="757575"/>
                </a:solidFill>
                <a:latin typeface="Arial MT"/>
                <a:cs typeface="Arial MT"/>
              </a:rPr>
              <a:t>Cells,</a:t>
            </a:r>
            <a:r>
              <a:rPr sz="1050" spc="5" dirty="0">
                <a:solidFill>
                  <a:srgbClr val="757575"/>
                </a:solidFill>
                <a:latin typeface="Arial MT"/>
                <a:cs typeface="Arial MT"/>
              </a:rPr>
              <a:t> vol. 9, no. 2, 2021.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5340" y="1038816"/>
            <a:ext cx="17043400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5" dirty="0"/>
              <a:t>METHODOLOGY</a:t>
            </a:r>
            <a:r>
              <a:rPr spc="-430" dirty="0"/>
              <a:t> </a:t>
            </a:r>
            <a:r>
              <a:rPr spc="-290" dirty="0"/>
              <a:t>-</a:t>
            </a:r>
            <a:r>
              <a:rPr spc="-430" dirty="0"/>
              <a:t> </a:t>
            </a:r>
            <a:r>
              <a:rPr spc="-15" dirty="0">
                <a:solidFill>
                  <a:srgbClr val="666666"/>
                </a:solidFill>
              </a:rPr>
              <a:t>IMAGE</a:t>
            </a:r>
            <a:r>
              <a:rPr spc="-425" dirty="0">
                <a:solidFill>
                  <a:srgbClr val="666666"/>
                </a:solidFill>
              </a:rPr>
              <a:t> </a:t>
            </a:r>
            <a:r>
              <a:rPr spc="-65" dirty="0">
                <a:solidFill>
                  <a:srgbClr val="666666"/>
                </a:solidFill>
              </a:rPr>
              <a:t>PROCESSING</a:t>
            </a:r>
            <a:r>
              <a:rPr spc="-430" dirty="0">
                <a:solidFill>
                  <a:srgbClr val="666666"/>
                </a:solidFill>
              </a:rPr>
              <a:t> </a:t>
            </a:r>
            <a:r>
              <a:rPr spc="160" dirty="0">
                <a:solidFill>
                  <a:srgbClr val="666666"/>
                </a:solidFill>
              </a:rPr>
              <a:t>AND</a:t>
            </a:r>
            <a:r>
              <a:rPr spc="-425" dirty="0">
                <a:solidFill>
                  <a:srgbClr val="666666"/>
                </a:solidFill>
              </a:rPr>
              <a:t> </a:t>
            </a:r>
            <a:r>
              <a:rPr spc="-210" dirty="0">
                <a:solidFill>
                  <a:srgbClr val="666666"/>
                </a:solidFill>
              </a:rPr>
              <a:t>FEATURE</a:t>
            </a:r>
            <a:r>
              <a:rPr spc="-430" dirty="0">
                <a:solidFill>
                  <a:srgbClr val="666666"/>
                </a:solidFill>
              </a:rPr>
              <a:t> </a:t>
            </a:r>
            <a:r>
              <a:rPr spc="-100" dirty="0">
                <a:solidFill>
                  <a:srgbClr val="666666"/>
                </a:solidFill>
              </a:rPr>
              <a:t>EXTRACTION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02781" y="4195237"/>
            <a:ext cx="2099310" cy="2975610"/>
            <a:chOff x="1602781" y="4195237"/>
            <a:chExt cx="2099310" cy="2975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2781" y="4195237"/>
              <a:ext cx="1745839" cy="13081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8547" y="4273347"/>
              <a:ext cx="1747858" cy="1309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4521" y="5704604"/>
              <a:ext cx="1747858" cy="13096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7623" y="5781246"/>
              <a:ext cx="1747858" cy="13096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573" y="5860864"/>
              <a:ext cx="1747858" cy="13096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4076" y="4351501"/>
              <a:ext cx="1747852" cy="13096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37052" y="6810127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292100" h="292100">
                  <a:moveTo>
                    <a:pt x="146047" y="0"/>
                  </a:moveTo>
                  <a:lnTo>
                    <a:pt x="99886" y="7445"/>
                  </a:lnTo>
                  <a:lnTo>
                    <a:pt x="59795" y="28179"/>
                  </a:lnTo>
                  <a:lnTo>
                    <a:pt x="28179" y="59795"/>
                  </a:lnTo>
                  <a:lnTo>
                    <a:pt x="7445" y="99886"/>
                  </a:lnTo>
                  <a:lnTo>
                    <a:pt x="0" y="146047"/>
                  </a:lnTo>
                  <a:lnTo>
                    <a:pt x="7445" y="192209"/>
                  </a:lnTo>
                  <a:lnTo>
                    <a:pt x="28179" y="232300"/>
                  </a:lnTo>
                  <a:lnTo>
                    <a:pt x="59795" y="263916"/>
                  </a:lnTo>
                  <a:lnTo>
                    <a:pt x="99886" y="284649"/>
                  </a:lnTo>
                  <a:lnTo>
                    <a:pt x="146047" y="292095"/>
                  </a:lnTo>
                  <a:lnTo>
                    <a:pt x="192213" y="284649"/>
                  </a:lnTo>
                  <a:lnTo>
                    <a:pt x="232305" y="263916"/>
                  </a:lnTo>
                  <a:lnTo>
                    <a:pt x="263919" y="232300"/>
                  </a:lnTo>
                  <a:lnTo>
                    <a:pt x="284650" y="192209"/>
                  </a:lnTo>
                  <a:lnTo>
                    <a:pt x="292095" y="146047"/>
                  </a:lnTo>
                  <a:lnTo>
                    <a:pt x="284650" y="99886"/>
                  </a:lnTo>
                  <a:lnTo>
                    <a:pt x="263919" y="59795"/>
                  </a:lnTo>
                  <a:lnTo>
                    <a:pt x="232305" y="28179"/>
                  </a:lnTo>
                  <a:lnTo>
                    <a:pt x="192213" y="7445"/>
                  </a:lnTo>
                  <a:lnTo>
                    <a:pt x="14604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37052" y="6810127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292100" h="292100">
                  <a:moveTo>
                    <a:pt x="0" y="146047"/>
                  </a:moveTo>
                  <a:lnTo>
                    <a:pt x="7445" y="192209"/>
                  </a:lnTo>
                  <a:lnTo>
                    <a:pt x="28179" y="232300"/>
                  </a:lnTo>
                  <a:lnTo>
                    <a:pt x="59795" y="263916"/>
                  </a:lnTo>
                  <a:lnTo>
                    <a:pt x="99886" y="284649"/>
                  </a:lnTo>
                  <a:lnTo>
                    <a:pt x="146047" y="292095"/>
                  </a:lnTo>
                  <a:lnTo>
                    <a:pt x="192213" y="284649"/>
                  </a:lnTo>
                  <a:lnTo>
                    <a:pt x="232305" y="263916"/>
                  </a:lnTo>
                  <a:lnTo>
                    <a:pt x="263919" y="232300"/>
                  </a:lnTo>
                  <a:lnTo>
                    <a:pt x="284650" y="192209"/>
                  </a:lnTo>
                  <a:lnTo>
                    <a:pt x="292095" y="146047"/>
                  </a:lnTo>
                  <a:lnTo>
                    <a:pt x="284650" y="99886"/>
                  </a:lnTo>
                  <a:lnTo>
                    <a:pt x="263919" y="59795"/>
                  </a:lnTo>
                  <a:lnTo>
                    <a:pt x="232305" y="28179"/>
                  </a:lnTo>
                  <a:lnTo>
                    <a:pt x="192213" y="7445"/>
                  </a:lnTo>
                  <a:lnTo>
                    <a:pt x="146047" y="0"/>
                  </a:lnTo>
                  <a:lnTo>
                    <a:pt x="99886" y="7445"/>
                  </a:lnTo>
                  <a:lnTo>
                    <a:pt x="59795" y="28179"/>
                  </a:lnTo>
                  <a:lnTo>
                    <a:pt x="28179" y="59795"/>
                  </a:lnTo>
                  <a:lnTo>
                    <a:pt x="7445" y="99886"/>
                  </a:lnTo>
                  <a:lnTo>
                    <a:pt x="0" y="146047"/>
                  </a:lnTo>
                  <a:close/>
                </a:path>
              </a:pathLst>
            </a:custGeom>
            <a:ln w="9664">
              <a:solidFill>
                <a:srgbClr val="ED41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34072" y="5298372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292100" h="292100">
                  <a:moveTo>
                    <a:pt x="146047" y="0"/>
                  </a:moveTo>
                  <a:lnTo>
                    <a:pt x="99886" y="7445"/>
                  </a:lnTo>
                  <a:lnTo>
                    <a:pt x="59795" y="28179"/>
                  </a:lnTo>
                  <a:lnTo>
                    <a:pt x="28179" y="59795"/>
                  </a:lnTo>
                  <a:lnTo>
                    <a:pt x="7445" y="99886"/>
                  </a:lnTo>
                  <a:lnTo>
                    <a:pt x="0" y="146047"/>
                  </a:lnTo>
                  <a:lnTo>
                    <a:pt x="7445" y="192213"/>
                  </a:lnTo>
                  <a:lnTo>
                    <a:pt x="28179" y="232305"/>
                  </a:lnTo>
                  <a:lnTo>
                    <a:pt x="59795" y="263919"/>
                  </a:lnTo>
                  <a:lnTo>
                    <a:pt x="99886" y="284650"/>
                  </a:lnTo>
                  <a:lnTo>
                    <a:pt x="146047" y="292095"/>
                  </a:lnTo>
                  <a:lnTo>
                    <a:pt x="192209" y="284650"/>
                  </a:lnTo>
                  <a:lnTo>
                    <a:pt x="232300" y="263919"/>
                  </a:lnTo>
                  <a:lnTo>
                    <a:pt x="263916" y="232305"/>
                  </a:lnTo>
                  <a:lnTo>
                    <a:pt x="284649" y="192213"/>
                  </a:lnTo>
                  <a:lnTo>
                    <a:pt x="292095" y="146047"/>
                  </a:lnTo>
                  <a:lnTo>
                    <a:pt x="284649" y="99886"/>
                  </a:lnTo>
                  <a:lnTo>
                    <a:pt x="263916" y="59795"/>
                  </a:lnTo>
                  <a:lnTo>
                    <a:pt x="232300" y="28179"/>
                  </a:lnTo>
                  <a:lnTo>
                    <a:pt x="192209" y="7445"/>
                  </a:lnTo>
                  <a:lnTo>
                    <a:pt x="14604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34072" y="5298372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292100" h="292100">
                  <a:moveTo>
                    <a:pt x="0" y="146047"/>
                  </a:moveTo>
                  <a:lnTo>
                    <a:pt x="7445" y="192213"/>
                  </a:lnTo>
                  <a:lnTo>
                    <a:pt x="28179" y="232305"/>
                  </a:lnTo>
                  <a:lnTo>
                    <a:pt x="59795" y="263919"/>
                  </a:lnTo>
                  <a:lnTo>
                    <a:pt x="99886" y="284650"/>
                  </a:lnTo>
                  <a:lnTo>
                    <a:pt x="146047" y="292095"/>
                  </a:lnTo>
                  <a:lnTo>
                    <a:pt x="192209" y="284650"/>
                  </a:lnTo>
                  <a:lnTo>
                    <a:pt x="232300" y="263919"/>
                  </a:lnTo>
                  <a:lnTo>
                    <a:pt x="263916" y="232305"/>
                  </a:lnTo>
                  <a:lnTo>
                    <a:pt x="284649" y="192213"/>
                  </a:lnTo>
                  <a:lnTo>
                    <a:pt x="292095" y="146047"/>
                  </a:lnTo>
                  <a:lnTo>
                    <a:pt x="284649" y="99886"/>
                  </a:lnTo>
                  <a:lnTo>
                    <a:pt x="263916" y="59795"/>
                  </a:lnTo>
                  <a:lnTo>
                    <a:pt x="232300" y="28179"/>
                  </a:lnTo>
                  <a:lnTo>
                    <a:pt x="192209" y="7445"/>
                  </a:lnTo>
                  <a:lnTo>
                    <a:pt x="146047" y="0"/>
                  </a:lnTo>
                  <a:lnTo>
                    <a:pt x="99886" y="7445"/>
                  </a:lnTo>
                  <a:lnTo>
                    <a:pt x="59795" y="28179"/>
                  </a:lnTo>
                  <a:lnTo>
                    <a:pt x="28179" y="59795"/>
                  </a:lnTo>
                  <a:lnTo>
                    <a:pt x="7445" y="99886"/>
                  </a:lnTo>
                  <a:lnTo>
                    <a:pt x="0" y="146047"/>
                  </a:lnTo>
                  <a:close/>
                </a:path>
              </a:pathLst>
            </a:custGeom>
            <a:ln w="9664">
              <a:solidFill>
                <a:srgbClr val="0993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14497" y="4103885"/>
            <a:ext cx="488950" cy="312737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5080" indent="477520">
              <a:lnSpc>
                <a:spcPts val="1889"/>
              </a:lnSpc>
              <a:spcBef>
                <a:spcPts val="10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Original </a:t>
            </a: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Dataset of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RGB </a:t>
            </a:r>
            <a:r>
              <a:rPr sz="15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Immunofluorescence</a:t>
            </a:r>
            <a:r>
              <a:rPr sz="1550" spc="-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Images</a:t>
            </a:r>
            <a:r>
              <a:rPr sz="1550" spc="-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(10Z)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62897" y="5344304"/>
            <a:ext cx="23622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10" dirty="0">
                <a:solidFill>
                  <a:srgbClr val="099346"/>
                </a:solidFill>
                <a:latin typeface="Arial MT"/>
                <a:cs typeface="Arial MT"/>
              </a:rPr>
              <a:t>WT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11747" y="6849574"/>
            <a:ext cx="13843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10" dirty="0">
                <a:solidFill>
                  <a:srgbClr val="ED4138"/>
                </a:solidFill>
                <a:latin typeface="Arial MT"/>
                <a:cs typeface="Arial MT"/>
              </a:rPr>
              <a:t>M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05651" y="4851385"/>
            <a:ext cx="1364699" cy="164989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8167346" y="4851385"/>
            <a:ext cx="1591310" cy="1650364"/>
            <a:chOff x="8167346" y="4851385"/>
            <a:chExt cx="1591310" cy="1650364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67346" y="4851385"/>
              <a:ext cx="1364699" cy="16498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505253" y="5651608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09">
                  <a:moveTo>
                    <a:pt x="0" y="0"/>
                  </a:moveTo>
                  <a:lnTo>
                    <a:pt x="232149" y="0"/>
                  </a:lnTo>
                </a:path>
              </a:pathLst>
            </a:custGeom>
            <a:ln w="2433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59632" y="5572026"/>
              <a:ext cx="99060" cy="159385"/>
            </a:xfrm>
            <a:custGeom>
              <a:avLst/>
              <a:gdLst/>
              <a:ahLst/>
              <a:cxnLst/>
              <a:rect l="l" t="t" r="r" b="b"/>
              <a:pathLst>
                <a:path w="99059" h="159385">
                  <a:moveTo>
                    <a:pt x="13277" y="0"/>
                  </a:moveTo>
                  <a:lnTo>
                    <a:pt x="0" y="14250"/>
                  </a:lnTo>
                  <a:lnTo>
                    <a:pt x="70301" y="79599"/>
                  </a:lnTo>
                  <a:lnTo>
                    <a:pt x="0" y="144937"/>
                  </a:lnTo>
                  <a:lnTo>
                    <a:pt x="13277" y="159188"/>
                  </a:lnTo>
                  <a:lnTo>
                    <a:pt x="98876" y="79599"/>
                  </a:lnTo>
                  <a:lnTo>
                    <a:pt x="13277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825621" y="4851385"/>
            <a:ext cx="1638935" cy="1650364"/>
            <a:chOff x="9825621" y="4851385"/>
            <a:chExt cx="1638935" cy="1650364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25621" y="4851385"/>
              <a:ext cx="1364699" cy="164989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211178" y="5651608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09">
                  <a:moveTo>
                    <a:pt x="0" y="0"/>
                  </a:moveTo>
                  <a:lnTo>
                    <a:pt x="232149" y="0"/>
                  </a:lnTo>
                </a:path>
              </a:pathLst>
            </a:custGeom>
            <a:ln w="2433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65548" y="5572026"/>
              <a:ext cx="99060" cy="159385"/>
            </a:xfrm>
            <a:custGeom>
              <a:avLst/>
              <a:gdLst/>
              <a:ahLst/>
              <a:cxnLst/>
              <a:rect l="l" t="t" r="r" b="b"/>
              <a:pathLst>
                <a:path w="99059" h="159385">
                  <a:moveTo>
                    <a:pt x="13287" y="0"/>
                  </a:moveTo>
                  <a:lnTo>
                    <a:pt x="0" y="14250"/>
                  </a:lnTo>
                  <a:lnTo>
                    <a:pt x="70311" y="79599"/>
                  </a:lnTo>
                  <a:lnTo>
                    <a:pt x="0" y="144937"/>
                  </a:lnTo>
                  <a:lnTo>
                    <a:pt x="13287" y="159188"/>
                  </a:lnTo>
                  <a:lnTo>
                    <a:pt x="98887" y="79599"/>
                  </a:lnTo>
                  <a:lnTo>
                    <a:pt x="13287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72055" y="4857925"/>
            <a:ext cx="1364696" cy="164988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343709" y="4838920"/>
            <a:ext cx="1364699" cy="1649886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338541" y="4459494"/>
            <a:ext cx="1292225" cy="4356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839"/>
              </a:lnSpc>
              <a:spcBef>
                <a:spcPts val="125"/>
              </a:spcBef>
            </a:pP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Deconvolution</a:t>
            </a:r>
            <a:endParaRPr sz="1550">
              <a:latin typeface="Arial MT"/>
              <a:cs typeface="Arial MT"/>
            </a:endParaRPr>
          </a:p>
          <a:p>
            <a:pPr algn="ctr">
              <a:lnSpc>
                <a:spcPts val="1360"/>
              </a:lnSpc>
            </a:pP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(</a:t>
            </a:r>
            <a:r>
              <a:rPr sz="1150" spc="10" dirty="0">
                <a:solidFill>
                  <a:srgbClr val="BB2031"/>
                </a:solidFill>
                <a:latin typeface="Arial MT"/>
                <a:cs typeface="Arial MT"/>
              </a:rPr>
              <a:t>Red</a:t>
            </a:r>
            <a:r>
              <a:rPr sz="1150" spc="-35" dirty="0">
                <a:solidFill>
                  <a:srgbClr val="BB2031"/>
                </a:solidFill>
                <a:latin typeface="Arial MT"/>
                <a:cs typeface="Arial MT"/>
              </a:rPr>
              <a:t> </a:t>
            </a:r>
            <a:r>
              <a:rPr sz="1150" spc="10" dirty="0">
                <a:solidFill>
                  <a:srgbClr val="221F1F"/>
                </a:solidFill>
                <a:latin typeface="Arial MT"/>
                <a:cs typeface="Arial MT"/>
              </a:rPr>
              <a:t>Channel)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45985" y="4521231"/>
            <a:ext cx="130429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Gaussian</a:t>
            </a:r>
            <a:r>
              <a:rPr sz="1550" spc="-4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filter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43641" y="4521231"/>
            <a:ext cx="870585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Sato</a:t>
            </a:r>
            <a:r>
              <a:rPr sz="1550" spc="-5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filter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39416" y="4521631"/>
            <a:ext cx="118110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Hessian</a:t>
            </a:r>
            <a:r>
              <a:rPr sz="1550" spc="-4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filter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304964" y="4530227"/>
            <a:ext cx="138176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Skeletonization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842217" y="5572026"/>
            <a:ext cx="253365" cy="159385"/>
            <a:chOff x="7842217" y="5572026"/>
            <a:chExt cx="253365" cy="159385"/>
          </a:xfrm>
        </p:grpSpPr>
        <p:sp>
          <p:nvSpPr>
            <p:cNvPr id="34" name="object 34"/>
            <p:cNvSpPr/>
            <p:nvPr/>
          </p:nvSpPr>
          <p:spPr>
            <a:xfrm>
              <a:off x="7842217" y="5651609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09">
                  <a:moveTo>
                    <a:pt x="0" y="0"/>
                  </a:moveTo>
                  <a:lnTo>
                    <a:pt x="232149" y="0"/>
                  </a:lnTo>
                </a:path>
              </a:pathLst>
            </a:custGeom>
            <a:ln w="2433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6597" y="5572026"/>
              <a:ext cx="99060" cy="159385"/>
            </a:xfrm>
            <a:custGeom>
              <a:avLst/>
              <a:gdLst/>
              <a:ahLst/>
              <a:cxnLst/>
              <a:rect l="l" t="t" r="r" b="b"/>
              <a:pathLst>
                <a:path w="99059" h="159385">
                  <a:moveTo>
                    <a:pt x="13277" y="0"/>
                  </a:moveTo>
                  <a:lnTo>
                    <a:pt x="0" y="14250"/>
                  </a:lnTo>
                  <a:lnTo>
                    <a:pt x="70301" y="79599"/>
                  </a:lnTo>
                  <a:lnTo>
                    <a:pt x="0" y="144937"/>
                  </a:lnTo>
                  <a:lnTo>
                    <a:pt x="13277" y="159188"/>
                  </a:lnTo>
                  <a:lnTo>
                    <a:pt x="98876" y="79599"/>
                  </a:lnTo>
                  <a:lnTo>
                    <a:pt x="13277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2997732" y="5572026"/>
            <a:ext cx="253365" cy="159385"/>
            <a:chOff x="12997732" y="5572026"/>
            <a:chExt cx="253365" cy="159385"/>
          </a:xfrm>
        </p:grpSpPr>
        <p:sp>
          <p:nvSpPr>
            <p:cNvPr id="37" name="object 37"/>
            <p:cNvSpPr/>
            <p:nvPr/>
          </p:nvSpPr>
          <p:spPr>
            <a:xfrm>
              <a:off x="12997732" y="5651609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09">
                  <a:moveTo>
                    <a:pt x="0" y="0"/>
                  </a:moveTo>
                  <a:lnTo>
                    <a:pt x="232149" y="0"/>
                  </a:lnTo>
                </a:path>
              </a:pathLst>
            </a:custGeom>
            <a:ln w="2433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152102" y="5572026"/>
              <a:ext cx="99060" cy="159385"/>
            </a:xfrm>
            <a:custGeom>
              <a:avLst/>
              <a:gdLst/>
              <a:ahLst/>
              <a:cxnLst/>
              <a:rect l="l" t="t" r="r" b="b"/>
              <a:pathLst>
                <a:path w="99059" h="159385">
                  <a:moveTo>
                    <a:pt x="13287" y="0"/>
                  </a:moveTo>
                  <a:lnTo>
                    <a:pt x="0" y="14250"/>
                  </a:lnTo>
                  <a:lnTo>
                    <a:pt x="70301" y="79599"/>
                  </a:lnTo>
                  <a:lnTo>
                    <a:pt x="0" y="144937"/>
                  </a:lnTo>
                  <a:lnTo>
                    <a:pt x="13287" y="159188"/>
                  </a:lnTo>
                  <a:lnTo>
                    <a:pt x="98887" y="79599"/>
                  </a:lnTo>
                  <a:lnTo>
                    <a:pt x="13287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4930823" y="4063324"/>
            <a:ext cx="2622550" cy="3244850"/>
            <a:chOff x="14930823" y="4063324"/>
            <a:chExt cx="2622550" cy="3244850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36503" y="4063324"/>
              <a:ext cx="2616533" cy="168154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054013" y="5561350"/>
              <a:ext cx="2465090" cy="174667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212448" y="4900521"/>
              <a:ext cx="162560" cy="1654810"/>
            </a:xfrm>
            <a:custGeom>
              <a:avLst/>
              <a:gdLst/>
              <a:ahLst/>
              <a:cxnLst/>
              <a:rect l="l" t="t" r="r" b="b"/>
              <a:pathLst>
                <a:path w="162559" h="1654809">
                  <a:moveTo>
                    <a:pt x="0" y="1654661"/>
                  </a:moveTo>
                  <a:lnTo>
                    <a:pt x="0" y="0"/>
                  </a:lnTo>
                </a:path>
                <a:path w="162559" h="1654809">
                  <a:moveTo>
                    <a:pt x="0" y="1654661"/>
                  </a:moveTo>
                  <a:lnTo>
                    <a:pt x="162047" y="1654661"/>
                  </a:lnTo>
                </a:path>
              </a:pathLst>
            </a:custGeom>
            <a:ln w="26952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288293" y="6467006"/>
              <a:ext cx="109855" cy="176530"/>
            </a:xfrm>
            <a:custGeom>
              <a:avLst/>
              <a:gdLst/>
              <a:ahLst/>
              <a:cxnLst/>
              <a:rect l="l" t="t" r="r" b="b"/>
              <a:pathLst>
                <a:path w="109855" h="176529">
                  <a:moveTo>
                    <a:pt x="14711" y="0"/>
                  </a:moveTo>
                  <a:lnTo>
                    <a:pt x="0" y="15800"/>
                  </a:lnTo>
                  <a:lnTo>
                    <a:pt x="77892" y="88196"/>
                  </a:lnTo>
                  <a:lnTo>
                    <a:pt x="0" y="160581"/>
                  </a:lnTo>
                  <a:lnTo>
                    <a:pt x="14711" y="176382"/>
                  </a:lnTo>
                  <a:lnTo>
                    <a:pt x="109556" y="88196"/>
                  </a:lnTo>
                  <a:lnTo>
                    <a:pt x="14711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212448" y="4900517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>
                  <a:moveTo>
                    <a:pt x="0" y="0"/>
                  </a:moveTo>
                  <a:lnTo>
                    <a:pt x="162036" y="0"/>
                  </a:lnTo>
                </a:path>
              </a:pathLst>
            </a:custGeom>
            <a:ln w="26952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288324" y="4812340"/>
              <a:ext cx="109855" cy="176530"/>
            </a:xfrm>
            <a:custGeom>
              <a:avLst/>
              <a:gdLst/>
              <a:ahLst/>
              <a:cxnLst/>
              <a:rect l="l" t="t" r="r" b="b"/>
              <a:pathLst>
                <a:path w="109855" h="176529">
                  <a:moveTo>
                    <a:pt x="14701" y="0"/>
                  </a:moveTo>
                  <a:lnTo>
                    <a:pt x="0" y="15800"/>
                  </a:lnTo>
                  <a:lnTo>
                    <a:pt x="77882" y="88196"/>
                  </a:lnTo>
                  <a:lnTo>
                    <a:pt x="0" y="160581"/>
                  </a:lnTo>
                  <a:lnTo>
                    <a:pt x="14701" y="176371"/>
                  </a:lnTo>
                  <a:lnTo>
                    <a:pt x="109546" y="88196"/>
                  </a:lnTo>
                  <a:lnTo>
                    <a:pt x="14701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930823" y="5651614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40">
                  <a:moveTo>
                    <a:pt x="281624" y="0"/>
                  </a:moveTo>
                  <a:lnTo>
                    <a:pt x="0" y="0"/>
                  </a:lnTo>
                </a:path>
              </a:pathLst>
            </a:custGeom>
            <a:ln w="26952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835787" y="4546094"/>
            <a:ext cx="3074670" cy="1946910"/>
            <a:chOff x="2835787" y="4546094"/>
            <a:chExt cx="3074670" cy="1946910"/>
          </a:xfrm>
        </p:grpSpPr>
        <p:sp>
          <p:nvSpPr>
            <p:cNvPr id="48" name="object 48"/>
            <p:cNvSpPr/>
            <p:nvPr/>
          </p:nvSpPr>
          <p:spPr>
            <a:xfrm>
              <a:off x="2844117" y="4554424"/>
              <a:ext cx="360680" cy="451484"/>
            </a:xfrm>
            <a:custGeom>
              <a:avLst/>
              <a:gdLst/>
              <a:ahLst/>
              <a:cxnLst/>
              <a:rect l="l" t="t" r="r" b="b"/>
              <a:pathLst>
                <a:path w="360680" h="451485">
                  <a:moveTo>
                    <a:pt x="234312" y="451389"/>
                  </a:moveTo>
                  <a:lnTo>
                    <a:pt x="244008" y="436580"/>
                  </a:lnTo>
                  <a:lnTo>
                    <a:pt x="246923" y="408426"/>
                  </a:lnTo>
                  <a:lnTo>
                    <a:pt x="252654" y="375644"/>
                  </a:lnTo>
                  <a:lnTo>
                    <a:pt x="270803" y="346952"/>
                  </a:lnTo>
                  <a:lnTo>
                    <a:pt x="297351" y="333829"/>
                  </a:lnTo>
                  <a:lnTo>
                    <a:pt x="325155" y="330339"/>
                  </a:lnTo>
                  <a:lnTo>
                    <a:pt x="348116" y="328551"/>
                  </a:lnTo>
                  <a:lnTo>
                    <a:pt x="360140" y="320534"/>
                  </a:lnTo>
                  <a:lnTo>
                    <a:pt x="357923" y="310341"/>
                  </a:lnTo>
                  <a:lnTo>
                    <a:pt x="348044" y="299171"/>
                  </a:lnTo>
                  <a:lnTo>
                    <a:pt x="336033" y="284527"/>
                  </a:lnTo>
                  <a:lnTo>
                    <a:pt x="327419" y="263908"/>
                  </a:lnTo>
                  <a:lnTo>
                    <a:pt x="327412" y="243864"/>
                  </a:lnTo>
                  <a:lnTo>
                    <a:pt x="333519" y="227901"/>
                  </a:lnTo>
                  <a:lnTo>
                    <a:pt x="340352" y="212012"/>
                  </a:lnTo>
                  <a:lnTo>
                    <a:pt x="342518" y="192193"/>
                  </a:lnTo>
                  <a:lnTo>
                    <a:pt x="333309" y="167673"/>
                  </a:lnTo>
                  <a:lnTo>
                    <a:pt x="314898" y="149738"/>
                  </a:lnTo>
                  <a:lnTo>
                    <a:pt x="293311" y="129754"/>
                  </a:lnTo>
                  <a:lnTo>
                    <a:pt x="274572" y="99085"/>
                  </a:lnTo>
                  <a:lnTo>
                    <a:pt x="266794" y="66525"/>
                  </a:lnTo>
                  <a:lnTo>
                    <a:pt x="265841" y="38608"/>
                  </a:lnTo>
                  <a:lnTo>
                    <a:pt x="265165" y="17967"/>
                  </a:lnTo>
                  <a:lnTo>
                    <a:pt x="258217" y="7235"/>
                  </a:lnTo>
                  <a:lnTo>
                    <a:pt x="244929" y="9209"/>
                  </a:lnTo>
                  <a:lnTo>
                    <a:pt x="230006" y="19296"/>
                  </a:lnTo>
                  <a:lnTo>
                    <a:pt x="214246" y="29091"/>
                  </a:lnTo>
                  <a:lnTo>
                    <a:pt x="198449" y="30187"/>
                  </a:lnTo>
                  <a:lnTo>
                    <a:pt x="189954" y="23232"/>
                  </a:lnTo>
                  <a:lnTo>
                    <a:pt x="184847" y="13444"/>
                  </a:lnTo>
                  <a:lnTo>
                    <a:pt x="180408" y="4481"/>
                  </a:lnTo>
                  <a:lnTo>
                    <a:pt x="173916" y="0"/>
                  </a:lnTo>
                  <a:lnTo>
                    <a:pt x="166190" y="3268"/>
                  </a:lnTo>
                  <a:lnTo>
                    <a:pt x="158662" y="13305"/>
                  </a:lnTo>
                  <a:lnTo>
                    <a:pt x="148775" y="27305"/>
                  </a:lnTo>
                  <a:lnTo>
                    <a:pt x="133969" y="42459"/>
                  </a:lnTo>
                  <a:lnTo>
                    <a:pt x="121598" y="50617"/>
                  </a:lnTo>
                  <a:lnTo>
                    <a:pt x="109983" y="55150"/>
                  </a:lnTo>
                  <a:lnTo>
                    <a:pt x="96754" y="59313"/>
                  </a:lnTo>
                  <a:lnTo>
                    <a:pt x="79542" y="66364"/>
                  </a:lnTo>
                  <a:lnTo>
                    <a:pt x="34165" y="95819"/>
                  </a:lnTo>
                  <a:lnTo>
                    <a:pt x="3985" y="145007"/>
                  </a:lnTo>
                  <a:lnTo>
                    <a:pt x="0" y="177630"/>
                  </a:lnTo>
                  <a:lnTo>
                    <a:pt x="2234" y="209354"/>
                  </a:lnTo>
                  <a:lnTo>
                    <a:pt x="6989" y="237490"/>
                  </a:lnTo>
                  <a:lnTo>
                    <a:pt x="15353" y="269706"/>
                  </a:lnTo>
                  <a:lnTo>
                    <a:pt x="23907" y="292695"/>
                  </a:lnTo>
                  <a:lnTo>
                    <a:pt x="29874" y="313245"/>
                  </a:lnTo>
                  <a:lnTo>
                    <a:pt x="30475" y="338146"/>
                  </a:lnTo>
                  <a:lnTo>
                    <a:pt x="25539" y="362153"/>
                  </a:lnTo>
                  <a:lnTo>
                    <a:pt x="19011" y="379590"/>
                  </a:lnTo>
                  <a:lnTo>
                    <a:pt x="14753" y="392033"/>
                  </a:lnTo>
                  <a:lnTo>
                    <a:pt x="16633" y="401055"/>
                  </a:lnTo>
                  <a:lnTo>
                    <a:pt x="35779" y="404042"/>
                  </a:lnTo>
                  <a:lnTo>
                    <a:pt x="67533" y="393433"/>
                  </a:lnTo>
                  <a:lnTo>
                    <a:pt x="107668" y="383059"/>
                  </a:lnTo>
                  <a:lnTo>
                    <a:pt x="151958" y="386752"/>
                  </a:lnTo>
                  <a:lnTo>
                    <a:pt x="182705" y="404760"/>
                  </a:lnTo>
                  <a:lnTo>
                    <a:pt x="204153" y="427666"/>
                  </a:lnTo>
                  <a:lnTo>
                    <a:pt x="220092" y="446274"/>
                  </a:lnTo>
                  <a:lnTo>
                    <a:pt x="234312" y="451389"/>
                  </a:lnTo>
                  <a:close/>
                </a:path>
              </a:pathLst>
            </a:custGeom>
            <a:ln w="16659">
              <a:solidFill>
                <a:srgbClr val="BABC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185431" y="4733842"/>
              <a:ext cx="1890395" cy="0"/>
            </a:xfrm>
            <a:custGeom>
              <a:avLst/>
              <a:gdLst/>
              <a:ahLst/>
              <a:cxnLst/>
              <a:rect l="l" t="t" r="r" b="b"/>
              <a:pathLst>
                <a:path w="1890395">
                  <a:moveTo>
                    <a:pt x="1889879" y="0"/>
                  </a:moveTo>
                  <a:lnTo>
                    <a:pt x="0" y="0"/>
                  </a:lnTo>
                </a:path>
              </a:pathLst>
            </a:custGeom>
            <a:ln w="18763">
              <a:solidFill>
                <a:srgbClr val="BABC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0184" y="4971576"/>
              <a:ext cx="1670263" cy="152105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075311" y="4733844"/>
              <a:ext cx="0" cy="217804"/>
            </a:xfrm>
            <a:custGeom>
              <a:avLst/>
              <a:gdLst/>
              <a:ahLst/>
              <a:cxnLst/>
              <a:rect l="l" t="t" r="r" b="b"/>
              <a:pathLst>
                <a:path h="217804">
                  <a:moveTo>
                    <a:pt x="0" y="217386"/>
                  </a:moveTo>
                  <a:lnTo>
                    <a:pt x="0" y="0"/>
                  </a:lnTo>
                </a:path>
              </a:pathLst>
            </a:custGeom>
            <a:ln w="18763">
              <a:solidFill>
                <a:srgbClr val="BABC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998603" y="4876274"/>
              <a:ext cx="153670" cy="95885"/>
            </a:xfrm>
            <a:custGeom>
              <a:avLst/>
              <a:gdLst/>
              <a:ahLst/>
              <a:cxnLst/>
              <a:rect l="l" t="t" r="r" b="b"/>
              <a:pathLst>
                <a:path w="153670" h="95885">
                  <a:moveTo>
                    <a:pt x="139692" y="0"/>
                  </a:moveTo>
                  <a:lnTo>
                    <a:pt x="76730" y="67757"/>
                  </a:lnTo>
                  <a:lnTo>
                    <a:pt x="13748" y="0"/>
                  </a:lnTo>
                  <a:lnTo>
                    <a:pt x="0" y="12795"/>
                  </a:lnTo>
                  <a:lnTo>
                    <a:pt x="76730" y="95295"/>
                  </a:lnTo>
                  <a:lnTo>
                    <a:pt x="153429" y="12795"/>
                  </a:lnTo>
                  <a:lnTo>
                    <a:pt x="139692" y="0"/>
                  </a:lnTo>
                  <a:close/>
                </a:path>
              </a:pathLst>
            </a:custGeom>
            <a:solidFill>
              <a:srgbClr val="BABCB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6074800" y="5572026"/>
            <a:ext cx="253365" cy="159385"/>
            <a:chOff x="6074800" y="5572026"/>
            <a:chExt cx="253365" cy="159385"/>
          </a:xfrm>
        </p:grpSpPr>
        <p:sp>
          <p:nvSpPr>
            <p:cNvPr id="54" name="object 54"/>
            <p:cNvSpPr/>
            <p:nvPr/>
          </p:nvSpPr>
          <p:spPr>
            <a:xfrm>
              <a:off x="6074800" y="5651609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10">
                  <a:moveTo>
                    <a:pt x="0" y="0"/>
                  </a:moveTo>
                  <a:lnTo>
                    <a:pt x="232149" y="0"/>
                  </a:lnTo>
                </a:path>
              </a:pathLst>
            </a:custGeom>
            <a:ln w="2433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29181" y="5572026"/>
              <a:ext cx="99060" cy="159385"/>
            </a:xfrm>
            <a:custGeom>
              <a:avLst/>
              <a:gdLst/>
              <a:ahLst/>
              <a:cxnLst/>
              <a:rect l="l" t="t" r="r" b="b"/>
              <a:pathLst>
                <a:path w="99060" h="159385">
                  <a:moveTo>
                    <a:pt x="13277" y="0"/>
                  </a:moveTo>
                  <a:lnTo>
                    <a:pt x="0" y="14250"/>
                  </a:lnTo>
                  <a:lnTo>
                    <a:pt x="70301" y="79599"/>
                  </a:lnTo>
                  <a:lnTo>
                    <a:pt x="0" y="144937"/>
                  </a:lnTo>
                  <a:lnTo>
                    <a:pt x="13277" y="159188"/>
                  </a:lnTo>
                  <a:lnTo>
                    <a:pt x="98876" y="79599"/>
                  </a:lnTo>
                  <a:lnTo>
                    <a:pt x="13277" y="0"/>
                  </a:lnTo>
                  <a:close/>
                </a:path>
              </a:pathLst>
            </a:custGeom>
            <a:solidFill>
              <a:srgbClr val="BB2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886317" y="4264347"/>
            <a:ext cx="1054100" cy="42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3660">
              <a:lnSpc>
                <a:spcPct val="100899"/>
              </a:lnSpc>
              <a:spcBef>
                <a:spcPts val="95"/>
              </a:spcBef>
            </a:pPr>
            <a:r>
              <a:rPr sz="1300" spc="5" dirty="0">
                <a:solidFill>
                  <a:srgbClr val="221F1F"/>
                </a:solidFill>
                <a:latin typeface="Arial MT"/>
                <a:cs typeface="Arial MT"/>
              </a:rPr>
              <a:t>Manual </a:t>
            </a:r>
            <a:r>
              <a:rPr sz="1300" dirty="0">
                <a:solidFill>
                  <a:srgbClr val="221F1F"/>
                </a:solidFill>
                <a:latin typeface="Arial MT"/>
                <a:cs typeface="Arial MT"/>
              </a:rPr>
              <a:t>Cell </a:t>
            </a:r>
            <a:r>
              <a:rPr sz="1300" spc="5" dirty="0">
                <a:solidFill>
                  <a:srgbClr val="221F1F"/>
                </a:solidFill>
                <a:latin typeface="Arial MT"/>
                <a:cs typeface="Arial MT"/>
              </a:rPr>
              <a:t> Segmentation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8433412" y="4863076"/>
            <a:ext cx="488950" cy="1659889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 marR="5080" indent="227329">
              <a:lnSpc>
                <a:spcPts val="1889"/>
              </a:lnSpc>
              <a:spcBef>
                <a:spcPts val="10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Processing </a:t>
            </a:r>
            <a:r>
              <a:rPr sz="1550" spc="15" dirty="0">
                <a:solidFill>
                  <a:srgbClr val="221F1F"/>
                </a:solidFill>
                <a:latin typeface="Arial MT"/>
                <a:cs typeface="Arial MT"/>
              </a:rPr>
              <a:t>&amp; </a:t>
            </a:r>
            <a:r>
              <a:rPr sz="1550" spc="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Feature</a:t>
            </a:r>
            <a:r>
              <a:rPr sz="1550" spc="-7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Extraction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7151780" y="4626307"/>
            <a:ext cx="925830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550" spc="5" dirty="0">
                <a:solidFill>
                  <a:srgbClr val="221F1F"/>
                </a:solidFill>
                <a:latin typeface="Arial MT"/>
                <a:cs typeface="Arial MT"/>
              </a:rPr>
              <a:t>Line </a:t>
            </a: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 Segments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7145182" y="6314845"/>
            <a:ext cx="58166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0" dirty="0">
                <a:solidFill>
                  <a:srgbClr val="221F1F"/>
                </a:solidFill>
                <a:latin typeface="Arial MT"/>
                <a:cs typeface="Arial MT"/>
              </a:rPr>
              <a:t>Graph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33335" y="7682854"/>
            <a:ext cx="17521555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4099"/>
              </a:lnSpc>
              <a:spcBef>
                <a:spcPts val="90"/>
              </a:spcBef>
            </a:pPr>
            <a:r>
              <a:rPr sz="950" u="sng" spc="1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950" u="sng" spc="2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9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5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Overall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pipeline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to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evaluate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cytoskeletal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architecture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cancer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cells.</a:t>
            </a:r>
            <a:r>
              <a:rPr sz="950" spc="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processing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pipeline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involves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analysis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-35" dirty="0">
                <a:solidFill>
                  <a:srgbClr val="757575"/>
                </a:solidFill>
                <a:latin typeface="Arial MT"/>
                <a:cs typeface="Arial MT"/>
              </a:rPr>
              <a:t>α-tubulin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DAPI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immunofluorescent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images.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Preprocessing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methods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are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subsequently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applied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to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5" dirty="0">
                <a:solidFill>
                  <a:srgbClr val="757575"/>
                </a:solidFill>
                <a:latin typeface="Arial MT"/>
                <a:cs typeface="Arial MT"/>
              </a:rPr>
              <a:t>all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images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for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nuclei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cytoskeleton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segmentation.</a:t>
            </a:r>
            <a:r>
              <a:rPr sz="950" spc="-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After</a:t>
            </a:r>
            <a:r>
              <a:rPr sz="950" spc="3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manual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delimitation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cell boundaries,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features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are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extracted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analyzed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comparatively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757575"/>
                </a:solidFill>
                <a:latin typeface="Arial MT"/>
                <a:cs typeface="Arial MT"/>
              </a:rPr>
              <a:t>globally.</a:t>
            </a:r>
            <a:endParaRPr sz="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3743" y="1038816"/>
            <a:ext cx="10946765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90" dirty="0"/>
              <a:t>RESU</a:t>
            </a:r>
            <a:r>
              <a:rPr spc="-590" dirty="0"/>
              <a:t>L</a:t>
            </a:r>
            <a:r>
              <a:rPr spc="-430" dirty="0"/>
              <a:t>T</a:t>
            </a:r>
            <a:r>
              <a:rPr spc="65" dirty="0"/>
              <a:t>S</a:t>
            </a:r>
            <a:r>
              <a:rPr spc="-430" dirty="0"/>
              <a:t> </a:t>
            </a:r>
            <a:r>
              <a:rPr spc="-290" dirty="0"/>
              <a:t>-</a:t>
            </a:r>
            <a:r>
              <a:rPr spc="-430" dirty="0"/>
              <a:t> </a:t>
            </a:r>
            <a:r>
              <a:rPr spc="-70" dirty="0">
                <a:solidFill>
                  <a:srgbClr val="666666"/>
                </a:solidFill>
              </a:rPr>
              <a:t>C</a:t>
            </a:r>
            <a:r>
              <a:rPr spc="30" dirty="0">
                <a:solidFill>
                  <a:srgbClr val="666666"/>
                </a:solidFill>
              </a:rPr>
              <a:t>Y</a:t>
            </a:r>
            <a:r>
              <a:rPr spc="-535" dirty="0">
                <a:solidFill>
                  <a:srgbClr val="666666"/>
                </a:solidFill>
              </a:rPr>
              <a:t>T</a:t>
            </a:r>
            <a:r>
              <a:rPr spc="-100" dirty="0">
                <a:solidFill>
                  <a:srgbClr val="666666"/>
                </a:solidFill>
              </a:rPr>
              <a:t>OSKEL</a:t>
            </a:r>
            <a:r>
              <a:rPr spc="-20" dirty="0">
                <a:solidFill>
                  <a:srgbClr val="666666"/>
                </a:solidFill>
              </a:rPr>
              <a:t>E</a:t>
            </a:r>
            <a:r>
              <a:rPr spc="-535" dirty="0">
                <a:solidFill>
                  <a:srgbClr val="666666"/>
                </a:solidFill>
              </a:rPr>
              <a:t>T</a:t>
            </a:r>
            <a:r>
              <a:rPr spc="90" dirty="0">
                <a:solidFill>
                  <a:srgbClr val="666666"/>
                </a:solidFill>
              </a:rPr>
              <a:t>ON</a:t>
            </a:r>
            <a:r>
              <a:rPr spc="-430" dirty="0">
                <a:solidFill>
                  <a:srgbClr val="666666"/>
                </a:solidFill>
              </a:rPr>
              <a:t> </a:t>
            </a:r>
            <a:r>
              <a:rPr spc="-70" dirty="0">
                <a:solidFill>
                  <a:srgbClr val="666666"/>
                </a:solidFill>
              </a:rPr>
              <a:t>O</a:t>
            </a:r>
            <a:r>
              <a:rPr spc="-50" dirty="0">
                <a:solidFill>
                  <a:srgbClr val="666666"/>
                </a:solidFill>
              </a:rPr>
              <a:t>R</a:t>
            </a:r>
            <a:r>
              <a:rPr spc="-20" dirty="0">
                <a:solidFill>
                  <a:srgbClr val="666666"/>
                </a:solidFill>
              </a:rPr>
              <a:t>GANIZ</a:t>
            </a:r>
            <a:r>
              <a:rPr spc="-260" dirty="0">
                <a:solidFill>
                  <a:srgbClr val="666666"/>
                </a:solidFill>
              </a:rPr>
              <a:t>A</a:t>
            </a:r>
            <a:r>
              <a:rPr spc="-100" dirty="0">
                <a:solidFill>
                  <a:srgbClr val="666666"/>
                </a:solidFill>
              </a:rPr>
              <a:t>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01638" y="9727139"/>
            <a:ext cx="109664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 MT"/>
                <a:cs typeface="Arial MT"/>
              </a:rPr>
              <a:t>Compactness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425903" y="8668198"/>
            <a:ext cx="1040765" cy="1040765"/>
            <a:chOff x="14425903" y="8668198"/>
            <a:chExt cx="1040765" cy="1040765"/>
          </a:xfrm>
        </p:grpSpPr>
        <p:sp>
          <p:nvSpPr>
            <p:cNvPr id="5" name="object 5"/>
            <p:cNvSpPr/>
            <p:nvPr/>
          </p:nvSpPr>
          <p:spPr>
            <a:xfrm>
              <a:off x="14434249" y="867654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26" y="0"/>
                  </a:move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9"/>
                  </a:lnTo>
                  <a:lnTo>
                    <a:pt x="253600" y="69906"/>
                  </a:lnTo>
                  <a:lnTo>
                    <a:pt x="216740" y="93674"/>
                  </a:lnTo>
                  <a:lnTo>
                    <a:pt x="182137" y="120422"/>
                  </a:lnTo>
                  <a:lnTo>
                    <a:pt x="149971" y="149969"/>
                  </a:lnTo>
                  <a:lnTo>
                    <a:pt x="120424" y="182134"/>
                  </a:lnTo>
                  <a:lnTo>
                    <a:pt x="93676" y="216738"/>
                  </a:lnTo>
                  <a:lnTo>
                    <a:pt x="69908" y="253598"/>
                  </a:lnTo>
                  <a:lnTo>
                    <a:pt x="49300" y="292535"/>
                  </a:lnTo>
                  <a:lnTo>
                    <a:pt x="32034" y="333367"/>
                  </a:lnTo>
                  <a:lnTo>
                    <a:pt x="18290" y="375914"/>
                  </a:lnTo>
                  <a:lnTo>
                    <a:pt x="8249" y="419995"/>
                  </a:lnTo>
                  <a:lnTo>
                    <a:pt x="2092" y="465429"/>
                  </a:lnTo>
                  <a:lnTo>
                    <a:pt x="0" y="512036"/>
                  </a:lnTo>
                  <a:lnTo>
                    <a:pt x="2092" y="558642"/>
                  </a:lnTo>
                  <a:lnTo>
                    <a:pt x="8249" y="604074"/>
                  </a:lnTo>
                  <a:lnTo>
                    <a:pt x="18290" y="648154"/>
                  </a:lnTo>
                  <a:lnTo>
                    <a:pt x="32034" y="690700"/>
                  </a:lnTo>
                  <a:lnTo>
                    <a:pt x="49300" y="731531"/>
                  </a:lnTo>
                  <a:lnTo>
                    <a:pt x="69908" y="770467"/>
                  </a:lnTo>
                  <a:lnTo>
                    <a:pt x="93676" y="807327"/>
                  </a:lnTo>
                  <a:lnTo>
                    <a:pt x="120424" y="841929"/>
                  </a:lnTo>
                  <a:lnTo>
                    <a:pt x="149971" y="874095"/>
                  </a:lnTo>
                  <a:lnTo>
                    <a:pt x="182137" y="903641"/>
                  </a:lnTo>
                  <a:lnTo>
                    <a:pt x="216740" y="930389"/>
                  </a:lnTo>
                  <a:lnTo>
                    <a:pt x="253600" y="954157"/>
                  </a:lnTo>
                  <a:lnTo>
                    <a:pt x="292535" y="974764"/>
                  </a:lnTo>
                  <a:lnTo>
                    <a:pt x="333366" y="992029"/>
                  </a:lnTo>
                  <a:lnTo>
                    <a:pt x="375912" y="1005773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3"/>
                  </a:lnTo>
                  <a:lnTo>
                    <a:pt x="690696" y="992029"/>
                  </a:lnTo>
                  <a:lnTo>
                    <a:pt x="731529" y="974764"/>
                  </a:lnTo>
                  <a:lnTo>
                    <a:pt x="770467" y="954157"/>
                  </a:lnTo>
                  <a:lnTo>
                    <a:pt x="807328" y="930389"/>
                  </a:lnTo>
                  <a:lnTo>
                    <a:pt x="841932" y="903641"/>
                  </a:lnTo>
                  <a:lnTo>
                    <a:pt x="874099" y="874095"/>
                  </a:lnTo>
                  <a:lnTo>
                    <a:pt x="903647" y="841929"/>
                  </a:lnTo>
                  <a:lnTo>
                    <a:pt x="930395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5" y="216738"/>
                  </a:lnTo>
                  <a:lnTo>
                    <a:pt x="903647" y="182134"/>
                  </a:lnTo>
                  <a:lnTo>
                    <a:pt x="874099" y="149969"/>
                  </a:lnTo>
                  <a:lnTo>
                    <a:pt x="841932" y="120422"/>
                  </a:lnTo>
                  <a:lnTo>
                    <a:pt x="807328" y="93674"/>
                  </a:lnTo>
                  <a:lnTo>
                    <a:pt x="770467" y="69906"/>
                  </a:lnTo>
                  <a:lnTo>
                    <a:pt x="731529" y="49299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close/>
                </a:path>
              </a:pathLst>
            </a:custGeom>
            <a:solidFill>
              <a:srgbClr val="FFE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34249" y="867654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36"/>
                  </a:moveTo>
                  <a:lnTo>
                    <a:pt x="2092" y="558642"/>
                  </a:lnTo>
                  <a:lnTo>
                    <a:pt x="8249" y="604074"/>
                  </a:lnTo>
                  <a:lnTo>
                    <a:pt x="18290" y="648154"/>
                  </a:lnTo>
                  <a:lnTo>
                    <a:pt x="32034" y="690700"/>
                  </a:lnTo>
                  <a:lnTo>
                    <a:pt x="49300" y="731531"/>
                  </a:lnTo>
                  <a:lnTo>
                    <a:pt x="69908" y="770467"/>
                  </a:lnTo>
                  <a:lnTo>
                    <a:pt x="93676" y="807327"/>
                  </a:lnTo>
                  <a:lnTo>
                    <a:pt x="120424" y="841929"/>
                  </a:lnTo>
                  <a:lnTo>
                    <a:pt x="149971" y="874095"/>
                  </a:lnTo>
                  <a:lnTo>
                    <a:pt x="182137" y="903641"/>
                  </a:lnTo>
                  <a:lnTo>
                    <a:pt x="216740" y="930389"/>
                  </a:lnTo>
                  <a:lnTo>
                    <a:pt x="253600" y="954157"/>
                  </a:lnTo>
                  <a:lnTo>
                    <a:pt x="292535" y="974764"/>
                  </a:lnTo>
                  <a:lnTo>
                    <a:pt x="333366" y="992029"/>
                  </a:lnTo>
                  <a:lnTo>
                    <a:pt x="375912" y="1005773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3"/>
                  </a:lnTo>
                  <a:lnTo>
                    <a:pt x="690696" y="992029"/>
                  </a:lnTo>
                  <a:lnTo>
                    <a:pt x="731529" y="974764"/>
                  </a:lnTo>
                  <a:lnTo>
                    <a:pt x="770467" y="954157"/>
                  </a:lnTo>
                  <a:lnTo>
                    <a:pt x="807328" y="930389"/>
                  </a:lnTo>
                  <a:lnTo>
                    <a:pt x="841932" y="903641"/>
                  </a:lnTo>
                  <a:lnTo>
                    <a:pt x="874099" y="874095"/>
                  </a:lnTo>
                  <a:lnTo>
                    <a:pt x="903647" y="841929"/>
                  </a:lnTo>
                  <a:lnTo>
                    <a:pt x="930395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5" y="216738"/>
                  </a:lnTo>
                  <a:lnTo>
                    <a:pt x="903647" y="182134"/>
                  </a:lnTo>
                  <a:lnTo>
                    <a:pt x="874099" y="149969"/>
                  </a:lnTo>
                  <a:lnTo>
                    <a:pt x="841932" y="120422"/>
                  </a:lnTo>
                  <a:lnTo>
                    <a:pt x="807328" y="93674"/>
                  </a:lnTo>
                  <a:lnTo>
                    <a:pt x="770467" y="69906"/>
                  </a:lnTo>
                  <a:lnTo>
                    <a:pt x="731529" y="49299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9"/>
                  </a:lnTo>
                  <a:lnTo>
                    <a:pt x="253600" y="69906"/>
                  </a:lnTo>
                  <a:lnTo>
                    <a:pt x="216740" y="93674"/>
                  </a:lnTo>
                  <a:lnTo>
                    <a:pt x="182137" y="120422"/>
                  </a:lnTo>
                  <a:lnTo>
                    <a:pt x="149971" y="149969"/>
                  </a:lnTo>
                  <a:lnTo>
                    <a:pt x="120424" y="182134"/>
                  </a:lnTo>
                  <a:lnTo>
                    <a:pt x="93676" y="216738"/>
                  </a:lnTo>
                  <a:lnTo>
                    <a:pt x="69908" y="253598"/>
                  </a:lnTo>
                  <a:lnTo>
                    <a:pt x="49300" y="292535"/>
                  </a:lnTo>
                  <a:lnTo>
                    <a:pt x="32034" y="333367"/>
                  </a:lnTo>
                  <a:lnTo>
                    <a:pt x="18290" y="375914"/>
                  </a:lnTo>
                  <a:lnTo>
                    <a:pt x="8249" y="419995"/>
                  </a:lnTo>
                  <a:lnTo>
                    <a:pt x="2092" y="465429"/>
                  </a:lnTo>
                  <a:lnTo>
                    <a:pt x="0" y="51203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13739" y="9093530"/>
              <a:ext cx="214492" cy="1752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90560" y="9008987"/>
              <a:ext cx="405077" cy="347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580708" y="9030360"/>
              <a:ext cx="336550" cy="69215"/>
            </a:xfrm>
            <a:custGeom>
              <a:avLst/>
              <a:gdLst/>
              <a:ahLst/>
              <a:cxnLst/>
              <a:rect l="l" t="t" r="r" b="b"/>
              <a:pathLst>
                <a:path w="336550" h="69215">
                  <a:moveTo>
                    <a:pt x="0" y="17067"/>
                  </a:moveTo>
                  <a:lnTo>
                    <a:pt x="46326" y="13196"/>
                  </a:lnTo>
                  <a:lnTo>
                    <a:pt x="85238" y="15657"/>
                  </a:lnTo>
                  <a:lnTo>
                    <a:pt x="117223" y="22523"/>
                  </a:lnTo>
                  <a:lnTo>
                    <a:pt x="142770" y="31862"/>
                  </a:lnTo>
                  <a:lnTo>
                    <a:pt x="166236" y="44004"/>
                  </a:lnTo>
                  <a:lnTo>
                    <a:pt x="184657" y="55279"/>
                  </a:lnTo>
                  <a:lnTo>
                    <a:pt x="201750" y="64031"/>
                  </a:lnTo>
                  <a:lnTo>
                    <a:pt x="221228" y="68605"/>
                  </a:lnTo>
                  <a:lnTo>
                    <a:pt x="254687" y="64407"/>
                  </a:lnTo>
                  <a:lnTo>
                    <a:pt x="285571" y="48654"/>
                  </a:lnTo>
                  <a:lnTo>
                    <a:pt x="313115" y="25725"/>
                  </a:lnTo>
                  <a:lnTo>
                    <a:pt x="336555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45916" y="9209101"/>
              <a:ext cx="83185" cy="36830"/>
            </a:xfrm>
            <a:custGeom>
              <a:avLst/>
              <a:gdLst/>
              <a:ahLst/>
              <a:cxnLst/>
              <a:rect l="l" t="t" r="r" b="b"/>
              <a:pathLst>
                <a:path w="83184" h="36829">
                  <a:moveTo>
                    <a:pt x="0" y="36710"/>
                  </a:moveTo>
                  <a:lnTo>
                    <a:pt x="5760" y="20873"/>
                  </a:lnTo>
                  <a:lnTo>
                    <a:pt x="16381" y="8806"/>
                  </a:lnTo>
                  <a:lnTo>
                    <a:pt x="30285" y="1513"/>
                  </a:lnTo>
                  <a:lnTo>
                    <a:pt x="45893" y="0"/>
                  </a:lnTo>
                  <a:lnTo>
                    <a:pt x="58933" y="3796"/>
                  </a:lnTo>
                  <a:lnTo>
                    <a:pt x="70005" y="11707"/>
                  </a:lnTo>
                  <a:lnTo>
                    <a:pt x="78199" y="22942"/>
                  </a:lnTo>
                  <a:lnTo>
                    <a:pt x="82604" y="3671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68310" y="9103971"/>
              <a:ext cx="118488" cy="755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06946" y="9177397"/>
              <a:ext cx="118488" cy="15518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599656" y="5486839"/>
            <a:ext cx="70802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 MT"/>
                <a:cs typeface="Arial MT"/>
              </a:rPr>
              <a:t>Bundling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431996" y="4439116"/>
            <a:ext cx="1040765" cy="1040765"/>
            <a:chOff x="14431996" y="4439116"/>
            <a:chExt cx="1040765" cy="1040765"/>
          </a:xfrm>
        </p:grpSpPr>
        <p:sp>
          <p:nvSpPr>
            <p:cNvPr id="15" name="object 15"/>
            <p:cNvSpPr/>
            <p:nvPr/>
          </p:nvSpPr>
          <p:spPr>
            <a:xfrm>
              <a:off x="14440341" y="4447461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26" y="0"/>
                  </a:move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close/>
                </a:path>
              </a:pathLst>
            </a:custGeom>
            <a:solidFill>
              <a:srgbClr val="F1F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440341" y="4447461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46823" y="4798323"/>
              <a:ext cx="342478" cy="28593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139993" y="4849185"/>
              <a:ext cx="172085" cy="264795"/>
            </a:xfrm>
            <a:custGeom>
              <a:avLst/>
              <a:gdLst/>
              <a:ahLst/>
              <a:cxnLst/>
              <a:rect l="l" t="t" r="r" b="b"/>
              <a:pathLst>
                <a:path w="172084" h="264795">
                  <a:moveTo>
                    <a:pt x="171722" y="0"/>
                  </a:moveTo>
                  <a:lnTo>
                    <a:pt x="142194" y="39468"/>
                  </a:lnTo>
                  <a:lnTo>
                    <a:pt x="112542" y="81256"/>
                  </a:lnTo>
                  <a:lnTo>
                    <a:pt x="82931" y="125389"/>
                  </a:lnTo>
                  <a:lnTo>
                    <a:pt x="53527" y="171890"/>
                  </a:lnTo>
                  <a:lnTo>
                    <a:pt x="25628" y="218834"/>
                  </a:lnTo>
                  <a:lnTo>
                    <a:pt x="12538" y="241925"/>
                  </a:lnTo>
                  <a:lnTo>
                    <a:pt x="0" y="264735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00127" y="4799101"/>
              <a:ext cx="183515" cy="261620"/>
            </a:xfrm>
            <a:custGeom>
              <a:avLst/>
              <a:gdLst/>
              <a:ahLst/>
              <a:cxnLst/>
              <a:rect l="l" t="t" r="r" b="b"/>
              <a:pathLst>
                <a:path w="183515" h="261620">
                  <a:moveTo>
                    <a:pt x="182968" y="0"/>
                  </a:moveTo>
                  <a:lnTo>
                    <a:pt x="165873" y="53624"/>
                  </a:lnTo>
                  <a:lnTo>
                    <a:pt x="135891" y="115807"/>
                  </a:lnTo>
                  <a:lnTo>
                    <a:pt x="101143" y="166863"/>
                  </a:lnTo>
                  <a:lnTo>
                    <a:pt x="64812" y="207590"/>
                  </a:lnTo>
                  <a:lnTo>
                    <a:pt x="30047" y="238744"/>
                  </a:lnTo>
                  <a:lnTo>
                    <a:pt x="0" y="26108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74499" y="4813002"/>
              <a:ext cx="277158" cy="2974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67438" y="4869723"/>
              <a:ext cx="183983" cy="24419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4511357" y="4084302"/>
            <a:ext cx="88328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 MT"/>
                <a:cs typeface="Arial MT"/>
              </a:rPr>
              <a:t>Orientation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4435945" y="3022212"/>
            <a:ext cx="1040765" cy="1040765"/>
            <a:chOff x="14435945" y="3022212"/>
            <a:chExt cx="1040765" cy="1040765"/>
          </a:xfrm>
        </p:grpSpPr>
        <p:sp>
          <p:nvSpPr>
            <p:cNvPr id="24" name="object 24"/>
            <p:cNvSpPr/>
            <p:nvPr/>
          </p:nvSpPr>
          <p:spPr>
            <a:xfrm>
              <a:off x="14444290" y="303055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26" y="0"/>
                  </a:move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close/>
                </a:path>
              </a:pathLst>
            </a:custGeom>
            <a:solidFill>
              <a:srgbClr val="EAE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44290" y="303055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639186" y="3413631"/>
              <a:ext cx="194310" cy="260350"/>
            </a:xfrm>
            <a:custGeom>
              <a:avLst/>
              <a:gdLst/>
              <a:ahLst/>
              <a:cxnLst/>
              <a:rect l="l" t="t" r="r" b="b"/>
              <a:pathLst>
                <a:path w="194309" h="260350">
                  <a:moveTo>
                    <a:pt x="193784" y="0"/>
                  </a:moveTo>
                  <a:lnTo>
                    <a:pt x="158534" y="39392"/>
                  </a:lnTo>
                  <a:lnTo>
                    <a:pt x="122892" y="82202"/>
                  </a:lnTo>
                  <a:lnTo>
                    <a:pt x="87205" y="128509"/>
                  </a:lnTo>
                  <a:lnTo>
                    <a:pt x="51820" y="178392"/>
                  </a:lnTo>
                  <a:lnTo>
                    <a:pt x="24712" y="219745"/>
                  </a:lnTo>
                  <a:lnTo>
                    <a:pt x="12062" y="240102"/>
                  </a:lnTo>
                  <a:lnTo>
                    <a:pt x="0" y="26021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625608" y="3426852"/>
              <a:ext cx="205740" cy="251460"/>
            </a:xfrm>
            <a:custGeom>
              <a:avLst/>
              <a:gdLst/>
              <a:ahLst/>
              <a:cxnLst/>
              <a:rect l="l" t="t" r="r" b="b"/>
              <a:pathLst>
                <a:path w="205740" h="251460">
                  <a:moveTo>
                    <a:pt x="0" y="0"/>
                  </a:moveTo>
                  <a:lnTo>
                    <a:pt x="29668" y="43752"/>
                  </a:lnTo>
                  <a:lnTo>
                    <a:pt x="62555" y="88711"/>
                  </a:lnTo>
                  <a:lnTo>
                    <a:pt x="98823" y="134562"/>
                  </a:lnTo>
                  <a:lnTo>
                    <a:pt x="138634" y="180989"/>
                  </a:lnTo>
                  <a:lnTo>
                    <a:pt x="172187" y="217314"/>
                  </a:lnTo>
                  <a:lnTo>
                    <a:pt x="188867" y="234520"/>
                  </a:lnTo>
                  <a:lnTo>
                    <a:pt x="205449" y="251102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565257" y="3530672"/>
              <a:ext cx="299720" cy="24130"/>
            </a:xfrm>
            <a:custGeom>
              <a:avLst/>
              <a:gdLst/>
              <a:ahLst/>
              <a:cxnLst/>
              <a:rect l="l" t="t" r="r" b="b"/>
              <a:pathLst>
                <a:path w="299719" h="24129">
                  <a:moveTo>
                    <a:pt x="0" y="0"/>
                  </a:moveTo>
                  <a:lnTo>
                    <a:pt x="39614" y="8408"/>
                  </a:lnTo>
                  <a:lnTo>
                    <a:pt x="82239" y="15454"/>
                  </a:lnTo>
                  <a:lnTo>
                    <a:pt x="127726" y="20707"/>
                  </a:lnTo>
                  <a:lnTo>
                    <a:pt x="175927" y="23737"/>
                  </a:lnTo>
                  <a:lnTo>
                    <a:pt x="226694" y="24114"/>
                  </a:lnTo>
                  <a:lnTo>
                    <a:pt x="245575" y="23518"/>
                  </a:lnTo>
                  <a:lnTo>
                    <a:pt x="264014" y="22550"/>
                  </a:lnTo>
                  <a:lnTo>
                    <a:pt x="281999" y="21238"/>
                  </a:lnTo>
                  <a:lnTo>
                    <a:pt x="299519" y="1961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077942" y="3433482"/>
              <a:ext cx="245745" cy="212090"/>
            </a:xfrm>
            <a:custGeom>
              <a:avLst/>
              <a:gdLst/>
              <a:ahLst/>
              <a:cxnLst/>
              <a:rect l="l" t="t" r="r" b="b"/>
              <a:pathLst>
                <a:path w="245744" h="212089">
                  <a:moveTo>
                    <a:pt x="0" y="211846"/>
                  </a:moveTo>
                  <a:lnTo>
                    <a:pt x="42973" y="181060"/>
                  </a:lnTo>
                  <a:lnTo>
                    <a:pt x="87070" y="147025"/>
                  </a:lnTo>
                  <a:lnTo>
                    <a:pt x="131968" y="109588"/>
                  </a:lnTo>
                  <a:lnTo>
                    <a:pt x="177345" y="68594"/>
                  </a:lnTo>
                  <a:lnTo>
                    <a:pt x="212802" y="34124"/>
                  </a:lnTo>
                  <a:lnTo>
                    <a:pt x="229576" y="17005"/>
                  </a:lnTo>
                  <a:lnTo>
                    <a:pt x="24573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019421" y="3414408"/>
              <a:ext cx="245745" cy="212090"/>
            </a:xfrm>
            <a:custGeom>
              <a:avLst/>
              <a:gdLst/>
              <a:ahLst/>
              <a:cxnLst/>
              <a:rect l="l" t="t" r="r" b="b"/>
              <a:pathLst>
                <a:path w="245744" h="212089">
                  <a:moveTo>
                    <a:pt x="0" y="211846"/>
                  </a:moveTo>
                  <a:lnTo>
                    <a:pt x="42978" y="181060"/>
                  </a:lnTo>
                  <a:lnTo>
                    <a:pt x="87074" y="147025"/>
                  </a:lnTo>
                  <a:lnTo>
                    <a:pt x="131969" y="109588"/>
                  </a:lnTo>
                  <a:lnTo>
                    <a:pt x="177345" y="68594"/>
                  </a:lnTo>
                  <a:lnTo>
                    <a:pt x="212806" y="34120"/>
                  </a:lnTo>
                  <a:lnTo>
                    <a:pt x="229581" y="17003"/>
                  </a:lnTo>
                  <a:lnTo>
                    <a:pt x="24573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107198" y="3472923"/>
              <a:ext cx="245745" cy="212090"/>
            </a:xfrm>
            <a:custGeom>
              <a:avLst/>
              <a:gdLst/>
              <a:ahLst/>
              <a:cxnLst/>
              <a:rect l="l" t="t" r="r" b="b"/>
              <a:pathLst>
                <a:path w="245744" h="212089">
                  <a:moveTo>
                    <a:pt x="0" y="211846"/>
                  </a:moveTo>
                  <a:lnTo>
                    <a:pt x="42978" y="181060"/>
                  </a:lnTo>
                  <a:lnTo>
                    <a:pt x="87074" y="147025"/>
                  </a:lnTo>
                  <a:lnTo>
                    <a:pt x="131969" y="109588"/>
                  </a:lnTo>
                  <a:lnTo>
                    <a:pt x="177345" y="68594"/>
                  </a:lnTo>
                  <a:lnTo>
                    <a:pt x="212806" y="34124"/>
                  </a:lnTo>
                  <a:lnTo>
                    <a:pt x="229581" y="17005"/>
                  </a:lnTo>
                  <a:lnTo>
                    <a:pt x="24573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4505990" y="6912495"/>
            <a:ext cx="88265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 MT"/>
                <a:cs typeface="Arial MT"/>
              </a:rPr>
              <a:t>Parallelism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4430125" y="5853524"/>
            <a:ext cx="1040765" cy="1040765"/>
            <a:chOff x="14430125" y="5853524"/>
            <a:chExt cx="1040765" cy="1040765"/>
          </a:xfrm>
        </p:grpSpPr>
        <p:sp>
          <p:nvSpPr>
            <p:cNvPr id="34" name="object 34"/>
            <p:cNvSpPr/>
            <p:nvPr/>
          </p:nvSpPr>
          <p:spPr>
            <a:xfrm>
              <a:off x="14438470" y="5861869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36" y="0"/>
                  </a:move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8"/>
                  </a:lnTo>
                  <a:lnTo>
                    <a:pt x="253603" y="69905"/>
                  </a:lnTo>
                  <a:lnTo>
                    <a:pt x="216742" y="93673"/>
                  </a:lnTo>
                  <a:lnTo>
                    <a:pt x="182139" y="120421"/>
                  </a:lnTo>
                  <a:lnTo>
                    <a:pt x="149973" y="149967"/>
                  </a:lnTo>
                  <a:lnTo>
                    <a:pt x="120425" y="182133"/>
                  </a:lnTo>
                  <a:lnTo>
                    <a:pt x="93677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7" y="807320"/>
                  </a:lnTo>
                  <a:lnTo>
                    <a:pt x="120425" y="841923"/>
                  </a:lnTo>
                  <a:lnTo>
                    <a:pt x="149973" y="874089"/>
                  </a:lnTo>
                  <a:lnTo>
                    <a:pt x="182139" y="903637"/>
                  </a:lnTo>
                  <a:lnTo>
                    <a:pt x="216742" y="930385"/>
                  </a:lnTo>
                  <a:lnTo>
                    <a:pt x="253603" y="954154"/>
                  </a:lnTo>
                  <a:lnTo>
                    <a:pt x="292539" y="974762"/>
                  </a:lnTo>
                  <a:lnTo>
                    <a:pt x="333371" y="992028"/>
                  </a:lnTo>
                  <a:lnTo>
                    <a:pt x="375918" y="1005772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2"/>
                  </a:lnTo>
                  <a:lnTo>
                    <a:pt x="690701" y="992028"/>
                  </a:lnTo>
                  <a:lnTo>
                    <a:pt x="731533" y="974762"/>
                  </a:lnTo>
                  <a:lnTo>
                    <a:pt x="770470" y="954154"/>
                  </a:lnTo>
                  <a:lnTo>
                    <a:pt x="807330" y="930385"/>
                  </a:lnTo>
                  <a:lnTo>
                    <a:pt x="841934" y="903637"/>
                  </a:lnTo>
                  <a:lnTo>
                    <a:pt x="874100" y="874089"/>
                  </a:lnTo>
                  <a:lnTo>
                    <a:pt x="903647" y="841923"/>
                  </a:lnTo>
                  <a:lnTo>
                    <a:pt x="930396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6" y="216735"/>
                  </a:lnTo>
                  <a:lnTo>
                    <a:pt x="903647" y="182133"/>
                  </a:lnTo>
                  <a:lnTo>
                    <a:pt x="874100" y="149967"/>
                  </a:lnTo>
                  <a:lnTo>
                    <a:pt x="841934" y="120421"/>
                  </a:lnTo>
                  <a:lnTo>
                    <a:pt x="807330" y="93673"/>
                  </a:lnTo>
                  <a:lnTo>
                    <a:pt x="770470" y="69905"/>
                  </a:lnTo>
                  <a:lnTo>
                    <a:pt x="731533" y="49298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close/>
                </a:path>
              </a:pathLst>
            </a:custGeom>
            <a:solidFill>
              <a:srgbClr val="DFE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438470" y="5861869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7" y="807320"/>
                  </a:lnTo>
                  <a:lnTo>
                    <a:pt x="120425" y="841923"/>
                  </a:lnTo>
                  <a:lnTo>
                    <a:pt x="149973" y="874089"/>
                  </a:lnTo>
                  <a:lnTo>
                    <a:pt x="182139" y="903637"/>
                  </a:lnTo>
                  <a:lnTo>
                    <a:pt x="216742" y="930385"/>
                  </a:lnTo>
                  <a:lnTo>
                    <a:pt x="253603" y="954154"/>
                  </a:lnTo>
                  <a:lnTo>
                    <a:pt x="292539" y="974762"/>
                  </a:lnTo>
                  <a:lnTo>
                    <a:pt x="333371" y="992028"/>
                  </a:lnTo>
                  <a:lnTo>
                    <a:pt x="375918" y="1005772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2"/>
                  </a:lnTo>
                  <a:lnTo>
                    <a:pt x="690701" y="992028"/>
                  </a:lnTo>
                  <a:lnTo>
                    <a:pt x="731533" y="974762"/>
                  </a:lnTo>
                  <a:lnTo>
                    <a:pt x="770470" y="954154"/>
                  </a:lnTo>
                  <a:lnTo>
                    <a:pt x="807330" y="930385"/>
                  </a:lnTo>
                  <a:lnTo>
                    <a:pt x="841934" y="903637"/>
                  </a:lnTo>
                  <a:lnTo>
                    <a:pt x="874100" y="874089"/>
                  </a:lnTo>
                  <a:lnTo>
                    <a:pt x="903647" y="841923"/>
                  </a:lnTo>
                  <a:lnTo>
                    <a:pt x="930396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6" y="216735"/>
                  </a:lnTo>
                  <a:lnTo>
                    <a:pt x="903647" y="182133"/>
                  </a:lnTo>
                  <a:lnTo>
                    <a:pt x="874100" y="149967"/>
                  </a:lnTo>
                  <a:lnTo>
                    <a:pt x="841934" y="120421"/>
                  </a:lnTo>
                  <a:lnTo>
                    <a:pt x="807330" y="93673"/>
                  </a:lnTo>
                  <a:lnTo>
                    <a:pt x="770470" y="69905"/>
                  </a:lnTo>
                  <a:lnTo>
                    <a:pt x="731533" y="49298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8"/>
                  </a:lnTo>
                  <a:lnTo>
                    <a:pt x="253603" y="69905"/>
                  </a:lnTo>
                  <a:lnTo>
                    <a:pt x="216742" y="93673"/>
                  </a:lnTo>
                  <a:lnTo>
                    <a:pt x="182139" y="120421"/>
                  </a:lnTo>
                  <a:lnTo>
                    <a:pt x="149973" y="149967"/>
                  </a:lnTo>
                  <a:lnTo>
                    <a:pt x="120425" y="182133"/>
                  </a:lnTo>
                  <a:lnTo>
                    <a:pt x="93677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546695" y="6307850"/>
              <a:ext cx="275590" cy="192405"/>
            </a:xfrm>
            <a:custGeom>
              <a:avLst/>
              <a:gdLst/>
              <a:ahLst/>
              <a:cxnLst/>
              <a:rect l="l" t="t" r="r" b="b"/>
              <a:pathLst>
                <a:path w="275590" h="192404">
                  <a:moveTo>
                    <a:pt x="275363" y="191920"/>
                  </a:moveTo>
                  <a:lnTo>
                    <a:pt x="218893" y="135405"/>
                  </a:lnTo>
                  <a:lnTo>
                    <a:pt x="183039" y="105258"/>
                  </a:lnTo>
                  <a:lnTo>
                    <a:pt x="141849" y="75097"/>
                  </a:lnTo>
                  <a:lnTo>
                    <a:pt x="103342" y="50642"/>
                  </a:lnTo>
                  <a:lnTo>
                    <a:pt x="66467" y="30225"/>
                  </a:lnTo>
                  <a:lnTo>
                    <a:pt x="31821" y="13469"/>
                  </a:lnTo>
                  <a:lnTo>
                    <a:pt x="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09277" y="6303677"/>
              <a:ext cx="141849" cy="2169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600524" y="6340877"/>
              <a:ext cx="249554" cy="90805"/>
            </a:xfrm>
            <a:custGeom>
              <a:avLst/>
              <a:gdLst/>
              <a:ahLst/>
              <a:cxnLst/>
              <a:rect l="l" t="t" r="r" b="b"/>
              <a:pathLst>
                <a:path w="249555" h="90804">
                  <a:moveTo>
                    <a:pt x="0" y="90332"/>
                  </a:moveTo>
                  <a:lnTo>
                    <a:pt x="62702" y="81752"/>
                  </a:lnTo>
                  <a:lnTo>
                    <a:pt x="99951" y="72608"/>
                  </a:lnTo>
                  <a:lnTo>
                    <a:pt x="140121" y="59108"/>
                  </a:lnTo>
                  <a:lnTo>
                    <a:pt x="202267" y="29915"/>
                  </a:lnTo>
                  <a:lnTo>
                    <a:pt x="227637" y="14683"/>
                  </a:lnTo>
                  <a:lnTo>
                    <a:pt x="249186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42525" y="6270298"/>
              <a:ext cx="275360" cy="20027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5010208" y="6264610"/>
              <a:ext cx="316230" cy="212725"/>
            </a:xfrm>
            <a:custGeom>
              <a:avLst/>
              <a:gdLst/>
              <a:ahLst/>
              <a:cxnLst/>
              <a:rect l="l" t="t" r="r" b="b"/>
              <a:pathLst>
                <a:path w="316230" h="212725">
                  <a:moveTo>
                    <a:pt x="0" y="212286"/>
                  </a:moveTo>
                  <a:lnTo>
                    <a:pt x="37787" y="199665"/>
                  </a:lnTo>
                  <a:lnTo>
                    <a:pt x="81167" y="181846"/>
                  </a:lnTo>
                  <a:lnTo>
                    <a:pt x="128714" y="157845"/>
                  </a:lnTo>
                  <a:lnTo>
                    <a:pt x="178999" y="126676"/>
                  </a:lnTo>
                  <a:lnTo>
                    <a:pt x="223074" y="93606"/>
                  </a:lnTo>
                  <a:lnTo>
                    <a:pt x="260380" y="60530"/>
                  </a:lnTo>
                  <a:lnTo>
                    <a:pt x="291241" y="28859"/>
                  </a:lnTo>
                  <a:lnTo>
                    <a:pt x="315979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84766" y="6203727"/>
              <a:ext cx="396360" cy="31867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07267" y="6233882"/>
              <a:ext cx="410573" cy="29177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4480947" y="8306340"/>
            <a:ext cx="94106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latin typeface="Arial MT"/>
                <a:cs typeface="Arial MT"/>
              </a:rPr>
              <a:t>Morphology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4430125" y="7247358"/>
            <a:ext cx="1040765" cy="1040765"/>
            <a:chOff x="14430125" y="7247358"/>
            <a:chExt cx="1040765" cy="1040765"/>
          </a:xfrm>
        </p:grpSpPr>
        <p:sp>
          <p:nvSpPr>
            <p:cNvPr id="45" name="object 45"/>
            <p:cNvSpPr/>
            <p:nvPr/>
          </p:nvSpPr>
          <p:spPr>
            <a:xfrm>
              <a:off x="14438470" y="725570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36" y="0"/>
                  </a:move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9"/>
                  </a:lnTo>
                  <a:lnTo>
                    <a:pt x="253603" y="69906"/>
                  </a:lnTo>
                  <a:lnTo>
                    <a:pt x="216742" y="93674"/>
                  </a:lnTo>
                  <a:lnTo>
                    <a:pt x="182139" y="120422"/>
                  </a:lnTo>
                  <a:lnTo>
                    <a:pt x="149973" y="149969"/>
                  </a:lnTo>
                  <a:lnTo>
                    <a:pt x="120425" y="182134"/>
                  </a:lnTo>
                  <a:lnTo>
                    <a:pt x="93677" y="216738"/>
                  </a:lnTo>
                  <a:lnTo>
                    <a:pt x="69908" y="253598"/>
                  </a:lnTo>
                  <a:lnTo>
                    <a:pt x="49300" y="292535"/>
                  </a:lnTo>
                  <a:lnTo>
                    <a:pt x="32034" y="333367"/>
                  </a:lnTo>
                  <a:lnTo>
                    <a:pt x="18290" y="375914"/>
                  </a:lnTo>
                  <a:lnTo>
                    <a:pt x="8249" y="419995"/>
                  </a:lnTo>
                  <a:lnTo>
                    <a:pt x="2092" y="465429"/>
                  </a:lnTo>
                  <a:lnTo>
                    <a:pt x="0" y="512036"/>
                  </a:lnTo>
                  <a:lnTo>
                    <a:pt x="2092" y="558642"/>
                  </a:lnTo>
                  <a:lnTo>
                    <a:pt x="8249" y="604074"/>
                  </a:lnTo>
                  <a:lnTo>
                    <a:pt x="18290" y="648154"/>
                  </a:lnTo>
                  <a:lnTo>
                    <a:pt x="32034" y="690700"/>
                  </a:lnTo>
                  <a:lnTo>
                    <a:pt x="49300" y="731531"/>
                  </a:lnTo>
                  <a:lnTo>
                    <a:pt x="69908" y="770467"/>
                  </a:lnTo>
                  <a:lnTo>
                    <a:pt x="93677" y="807327"/>
                  </a:lnTo>
                  <a:lnTo>
                    <a:pt x="120425" y="841929"/>
                  </a:lnTo>
                  <a:lnTo>
                    <a:pt x="149973" y="874095"/>
                  </a:lnTo>
                  <a:lnTo>
                    <a:pt x="182139" y="903641"/>
                  </a:lnTo>
                  <a:lnTo>
                    <a:pt x="216742" y="930389"/>
                  </a:lnTo>
                  <a:lnTo>
                    <a:pt x="253603" y="954157"/>
                  </a:lnTo>
                  <a:lnTo>
                    <a:pt x="292539" y="974764"/>
                  </a:lnTo>
                  <a:lnTo>
                    <a:pt x="333371" y="992029"/>
                  </a:lnTo>
                  <a:lnTo>
                    <a:pt x="375918" y="1005773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3"/>
                  </a:lnTo>
                  <a:lnTo>
                    <a:pt x="690701" y="992029"/>
                  </a:lnTo>
                  <a:lnTo>
                    <a:pt x="731533" y="974764"/>
                  </a:lnTo>
                  <a:lnTo>
                    <a:pt x="770470" y="954157"/>
                  </a:lnTo>
                  <a:lnTo>
                    <a:pt x="807330" y="930389"/>
                  </a:lnTo>
                  <a:lnTo>
                    <a:pt x="841934" y="903641"/>
                  </a:lnTo>
                  <a:lnTo>
                    <a:pt x="874100" y="874095"/>
                  </a:lnTo>
                  <a:lnTo>
                    <a:pt x="903647" y="841929"/>
                  </a:lnTo>
                  <a:lnTo>
                    <a:pt x="930396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6" y="216738"/>
                  </a:lnTo>
                  <a:lnTo>
                    <a:pt x="903647" y="182134"/>
                  </a:lnTo>
                  <a:lnTo>
                    <a:pt x="874100" y="149969"/>
                  </a:lnTo>
                  <a:lnTo>
                    <a:pt x="841934" y="120422"/>
                  </a:lnTo>
                  <a:lnTo>
                    <a:pt x="807330" y="93674"/>
                  </a:lnTo>
                  <a:lnTo>
                    <a:pt x="770470" y="69906"/>
                  </a:lnTo>
                  <a:lnTo>
                    <a:pt x="731533" y="49299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close/>
                </a:path>
              </a:pathLst>
            </a:custGeom>
            <a:solidFill>
              <a:srgbClr val="F0F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438470" y="725570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36"/>
                  </a:moveTo>
                  <a:lnTo>
                    <a:pt x="2092" y="558642"/>
                  </a:lnTo>
                  <a:lnTo>
                    <a:pt x="8249" y="604074"/>
                  </a:lnTo>
                  <a:lnTo>
                    <a:pt x="18290" y="648154"/>
                  </a:lnTo>
                  <a:lnTo>
                    <a:pt x="32034" y="690700"/>
                  </a:lnTo>
                  <a:lnTo>
                    <a:pt x="49300" y="731531"/>
                  </a:lnTo>
                  <a:lnTo>
                    <a:pt x="69908" y="770467"/>
                  </a:lnTo>
                  <a:lnTo>
                    <a:pt x="93677" y="807327"/>
                  </a:lnTo>
                  <a:lnTo>
                    <a:pt x="120425" y="841929"/>
                  </a:lnTo>
                  <a:lnTo>
                    <a:pt x="149973" y="874095"/>
                  </a:lnTo>
                  <a:lnTo>
                    <a:pt x="182139" y="903641"/>
                  </a:lnTo>
                  <a:lnTo>
                    <a:pt x="216742" y="930389"/>
                  </a:lnTo>
                  <a:lnTo>
                    <a:pt x="253603" y="954157"/>
                  </a:lnTo>
                  <a:lnTo>
                    <a:pt x="292539" y="974764"/>
                  </a:lnTo>
                  <a:lnTo>
                    <a:pt x="333371" y="992029"/>
                  </a:lnTo>
                  <a:lnTo>
                    <a:pt x="375918" y="1005773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3"/>
                  </a:lnTo>
                  <a:lnTo>
                    <a:pt x="690701" y="992029"/>
                  </a:lnTo>
                  <a:lnTo>
                    <a:pt x="731533" y="974764"/>
                  </a:lnTo>
                  <a:lnTo>
                    <a:pt x="770470" y="954157"/>
                  </a:lnTo>
                  <a:lnTo>
                    <a:pt x="807330" y="930389"/>
                  </a:lnTo>
                  <a:lnTo>
                    <a:pt x="841934" y="903641"/>
                  </a:lnTo>
                  <a:lnTo>
                    <a:pt x="874100" y="874095"/>
                  </a:lnTo>
                  <a:lnTo>
                    <a:pt x="903647" y="841929"/>
                  </a:lnTo>
                  <a:lnTo>
                    <a:pt x="930396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6" y="216738"/>
                  </a:lnTo>
                  <a:lnTo>
                    <a:pt x="903647" y="182134"/>
                  </a:lnTo>
                  <a:lnTo>
                    <a:pt x="874100" y="149969"/>
                  </a:lnTo>
                  <a:lnTo>
                    <a:pt x="841934" y="120422"/>
                  </a:lnTo>
                  <a:lnTo>
                    <a:pt x="807330" y="93674"/>
                  </a:lnTo>
                  <a:lnTo>
                    <a:pt x="770470" y="69906"/>
                  </a:lnTo>
                  <a:lnTo>
                    <a:pt x="731533" y="49299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9"/>
                  </a:lnTo>
                  <a:lnTo>
                    <a:pt x="253603" y="69906"/>
                  </a:lnTo>
                  <a:lnTo>
                    <a:pt x="216742" y="93674"/>
                  </a:lnTo>
                  <a:lnTo>
                    <a:pt x="182139" y="120422"/>
                  </a:lnTo>
                  <a:lnTo>
                    <a:pt x="149973" y="149969"/>
                  </a:lnTo>
                  <a:lnTo>
                    <a:pt x="120425" y="182134"/>
                  </a:lnTo>
                  <a:lnTo>
                    <a:pt x="93677" y="216738"/>
                  </a:lnTo>
                  <a:lnTo>
                    <a:pt x="69908" y="253598"/>
                  </a:lnTo>
                  <a:lnTo>
                    <a:pt x="49300" y="292535"/>
                  </a:lnTo>
                  <a:lnTo>
                    <a:pt x="32034" y="333367"/>
                  </a:lnTo>
                  <a:lnTo>
                    <a:pt x="18290" y="375914"/>
                  </a:lnTo>
                  <a:lnTo>
                    <a:pt x="8249" y="419995"/>
                  </a:lnTo>
                  <a:lnTo>
                    <a:pt x="2092" y="465429"/>
                  </a:lnTo>
                  <a:lnTo>
                    <a:pt x="0" y="51203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155628" y="7698963"/>
              <a:ext cx="203296" cy="16147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62316" y="7620758"/>
              <a:ext cx="203585" cy="23297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645485" y="7719823"/>
              <a:ext cx="33655" cy="50165"/>
            </a:xfrm>
            <a:custGeom>
              <a:avLst/>
              <a:gdLst/>
              <a:ahLst/>
              <a:cxnLst/>
              <a:rect l="l" t="t" r="r" b="b"/>
              <a:pathLst>
                <a:path w="33655" h="50165">
                  <a:moveTo>
                    <a:pt x="0" y="0"/>
                  </a:moveTo>
                  <a:lnTo>
                    <a:pt x="33381" y="5006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595418" y="7719823"/>
              <a:ext cx="17145" cy="50165"/>
            </a:xfrm>
            <a:custGeom>
              <a:avLst/>
              <a:gdLst/>
              <a:ahLst/>
              <a:cxnLst/>
              <a:rect l="l" t="t" r="r" b="b"/>
              <a:pathLst>
                <a:path w="17144" h="50165">
                  <a:moveTo>
                    <a:pt x="16690" y="0"/>
                  </a:moveTo>
                  <a:lnTo>
                    <a:pt x="8345" y="25035"/>
                  </a:lnTo>
                  <a:lnTo>
                    <a:pt x="0" y="5006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4803043" y="7635627"/>
              <a:ext cx="108585" cy="271145"/>
            </a:xfrm>
            <a:custGeom>
              <a:avLst/>
              <a:gdLst/>
              <a:ahLst/>
              <a:cxnLst/>
              <a:rect l="l" t="t" r="r" b="b"/>
              <a:pathLst>
                <a:path w="108584" h="271145">
                  <a:moveTo>
                    <a:pt x="108446" y="0"/>
                  </a:moveTo>
                  <a:lnTo>
                    <a:pt x="104746" y="63033"/>
                  </a:lnTo>
                  <a:lnTo>
                    <a:pt x="96415" y="103966"/>
                  </a:lnTo>
                  <a:lnTo>
                    <a:pt x="81327" y="149115"/>
                  </a:lnTo>
                  <a:lnTo>
                    <a:pt x="61434" y="190337"/>
                  </a:lnTo>
                  <a:lnTo>
                    <a:pt x="39807" y="224319"/>
                  </a:lnTo>
                  <a:lnTo>
                    <a:pt x="18609" y="251203"/>
                  </a:lnTo>
                  <a:lnTo>
                    <a:pt x="0" y="271133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884377" y="7635627"/>
              <a:ext cx="111125" cy="271145"/>
            </a:xfrm>
            <a:custGeom>
              <a:avLst/>
              <a:gdLst/>
              <a:ahLst/>
              <a:cxnLst/>
              <a:rect l="l" t="t" r="r" b="b"/>
              <a:pathLst>
                <a:path w="111125" h="271145">
                  <a:moveTo>
                    <a:pt x="108446" y="0"/>
                  </a:moveTo>
                  <a:lnTo>
                    <a:pt x="110605" y="24521"/>
                  </a:lnTo>
                  <a:lnTo>
                    <a:pt x="110436" y="56270"/>
                  </a:lnTo>
                  <a:lnTo>
                    <a:pt x="105884" y="93775"/>
                  </a:lnTo>
                  <a:lnTo>
                    <a:pt x="94897" y="135566"/>
                  </a:lnTo>
                  <a:lnTo>
                    <a:pt x="72435" y="185466"/>
                  </a:lnTo>
                  <a:lnTo>
                    <a:pt x="46109" y="224439"/>
                  </a:lnTo>
                  <a:lnTo>
                    <a:pt x="20454" y="252867"/>
                  </a:lnTo>
                  <a:lnTo>
                    <a:pt x="0" y="271133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599589" y="7715650"/>
              <a:ext cx="75103" cy="10013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4830147" y="7635627"/>
              <a:ext cx="108585" cy="271145"/>
            </a:xfrm>
            <a:custGeom>
              <a:avLst/>
              <a:gdLst/>
              <a:ahLst/>
              <a:cxnLst/>
              <a:rect l="l" t="t" r="r" b="b"/>
              <a:pathLst>
                <a:path w="108584" h="271145">
                  <a:moveTo>
                    <a:pt x="0" y="0"/>
                  </a:moveTo>
                  <a:lnTo>
                    <a:pt x="17172" y="39377"/>
                  </a:lnTo>
                  <a:lnTo>
                    <a:pt x="34212" y="79617"/>
                  </a:lnTo>
                  <a:lnTo>
                    <a:pt x="51093" y="120718"/>
                  </a:lnTo>
                  <a:lnTo>
                    <a:pt x="67788" y="162675"/>
                  </a:lnTo>
                  <a:lnTo>
                    <a:pt x="88730" y="217355"/>
                  </a:lnTo>
                  <a:lnTo>
                    <a:pt x="98739" y="244360"/>
                  </a:lnTo>
                  <a:lnTo>
                    <a:pt x="108446" y="271133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952126" y="7635623"/>
              <a:ext cx="81915" cy="257810"/>
            </a:xfrm>
            <a:custGeom>
              <a:avLst/>
              <a:gdLst/>
              <a:ahLst/>
              <a:cxnLst/>
              <a:rect l="l" t="t" r="r" b="b"/>
              <a:pathLst>
                <a:path w="81915" h="257809">
                  <a:moveTo>
                    <a:pt x="27149" y="257583"/>
                  </a:moveTo>
                  <a:lnTo>
                    <a:pt x="18096" y="240795"/>
                  </a:lnTo>
                  <a:lnTo>
                    <a:pt x="7534" y="213869"/>
                  </a:lnTo>
                  <a:lnTo>
                    <a:pt x="0" y="178298"/>
                  </a:lnTo>
                  <a:lnTo>
                    <a:pt x="29" y="135577"/>
                  </a:lnTo>
                  <a:lnTo>
                    <a:pt x="15348" y="80499"/>
                  </a:lnTo>
                  <a:lnTo>
                    <a:pt x="40432" y="39509"/>
                  </a:lnTo>
                  <a:lnTo>
                    <a:pt x="65653" y="12658"/>
                  </a:lnTo>
                  <a:lnTo>
                    <a:pt x="81378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545357" y="7753199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09">
                  <a:moveTo>
                    <a:pt x="0" y="0"/>
                  </a:moveTo>
                  <a:lnTo>
                    <a:pt x="41716" y="41716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13831" y="7665004"/>
              <a:ext cx="270123" cy="194790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15643962" y="9753338"/>
            <a:ext cx="139446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10" dirty="0">
                <a:latin typeface="Arial MT"/>
                <a:cs typeface="Arial MT"/>
              </a:rPr>
              <a:t>Cyto-Nuc</a:t>
            </a:r>
            <a:r>
              <a:rPr sz="1150" spc="-2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Interaction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821885" y="8670918"/>
            <a:ext cx="1040764" cy="1040753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16006150" y="5484364"/>
            <a:ext cx="67881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 MT"/>
                <a:cs typeface="Arial MT"/>
              </a:rPr>
              <a:t>Quantity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5837140" y="4440895"/>
            <a:ext cx="1040765" cy="1040765"/>
            <a:chOff x="15837140" y="4440895"/>
            <a:chExt cx="1040765" cy="1040765"/>
          </a:xfrm>
        </p:grpSpPr>
        <p:sp>
          <p:nvSpPr>
            <p:cNvPr id="62" name="object 62"/>
            <p:cNvSpPr/>
            <p:nvPr/>
          </p:nvSpPr>
          <p:spPr>
            <a:xfrm>
              <a:off x="15845485" y="4449240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26" y="0"/>
                  </a:move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close/>
                </a:path>
              </a:pathLst>
            </a:custGeom>
            <a:solidFill>
              <a:srgbClr val="F8E4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845485" y="4449240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6" y="807320"/>
                  </a:lnTo>
                  <a:lnTo>
                    <a:pt x="120424" y="841923"/>
                  </a:lnTo>
                  <a:lnTo>
                    <a:pt x="149971" y="874089"/>
                  </a:lnTo>
                  <a:lnTo>
                    <a:pt x="182137" y="903637"/>
                  </a:lnTo>
                  <a:lnTo>
                    <a:pt x="216740" y="930385"/>
                  </a:lnTo>
                  <a:lnTo>
                    <a:pt x="253600" y="954154"/>
                  </a:lnTo>
                  <a:lnTo>
                    <a:pt x="292535" y="974762"/>
                  </a:lnTo>
                  <a:lnTo>
                    <a:pt x="333366" y="992028"/>
                  </a:lnTo>
                  <a:lnTo>
                    <a:pt x="375912" y="1005772"/>
                  </a:lnTo>
                  <a:lnTo>
                    <a:pt x="419990" y="1015813"/>
                  </a:lnTo>
                  <a:lnTo>
                    <a:pt x="465422" y="1021970"/>
                  </a:lnTo>
                  <a:lnTo>
                    <a:pt x="512026" y="1024063"/>
                  </a:lnTo>
                  <a:lnTo>
                    <a:pt x="558633" y="1021970"/>
                  </a:lnTo>
                  <a:lnTo>
                    <a:pt x="604067" y="1015813"/>
                  </a:lnTo>
                  <a:lnTo>
                    <a:pt x="648149" y="1005772"/>
                  </a:lnTo>
                  <a:lnTo>
                    <a:pt x="690696" y="992028"/>
                  </a:lnTo>
                  <a:lnTo>
                    <a:pt x="731529" y="974762"/>
                  </a:lnTo>
                  <a:lnTo>
                    <a:pt x="770467" y="954154"/>
                  </a:lnTo>
                  <a:lnTo>
                    <a:pt x="807328" y="930385"/>
                  </a:lnTo>
                  <a:lnTo>
                    <a:pt x="841932" y="903637"/>
                  </a:lnTo>
                  <a:lnTo>
                    <a:pt x="874099" y="874089"/>
                  </a:lnTo>
                  <a:lnTo>
                    <a:pt x="903647" y="841923"/>
                  </a:lnTo>
                  <a:lnTo>
                    <a:pt x="930395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5" y="216735"/>
                  </a:lnTo>
                  <a:lnTo>
                    <a:pt x="903647" y="182133"/>
                  </a:lnTo>
                  <a:lnTo>
                    <a:pt x="874099" y="149967"/>
                  </a:lnTo>
                  <a:lnTo>
                    <a:pt x="841932" y="120421"/>
                  </a:lnTo>
                  <a:lnTo>
                    <a:pt x="807328" y="93673"/>
                  </a:lnTo>
                  <a:lnTo>
                    <a:pt x="770467" y="69905"/>
                  </a:lnTo>
                  <a:lnTo>
                    <a:pt x="731529" y="49298"/>
                  </a:lnTo>
                  <a:lnTo>
                    <a:pt x="690696" y="32033"/>
                  </a:lnTo>
                  <a:lnTo>
                    <a:pt x="648149" y="18289"/>
                  </a:lnTo>
                  <a:lnTo>
                    <a:pt x="604067" y="8249"/>
                  </a:lnTo>
                  <a:lnTo>
                    <a:pt x="558633" y="2092"/>
                  </a:lnTo>
                  <a:lnTo>
                    <a:pt x="512026" y="0"/>
                  </a:ln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964244" y="4848151"/>
              <a:ext cx="275342" cy="22635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48492" y="4813659"/>
              <a:ext cx="320047" cy="28734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6472911" y="4810068"/>
              <a:ext cx="55880" cy="262890"/>
            </a:xfrm>
            <a:custGeom>
              <a:avLst/>
              <a:gdLst/>
              <a:ahLst/>
              <a:cxnLst/>
              <a:rect l="l" t="t" r="r" b="b"/>
              <a:pathLst>
                <a:path w="55880" h="262889">
                  <a:moveTo>
                    <a:pt x="55882" y="0"/>
                  </a:moveTo>
                  <a:lnTo>
                    <a:pt x="34519" y="47647"/>
                  </a:lnTo>
                  <a:lnTo>
                    <a:pt x="15590" y="106855"/>
                  </a:lnTo>
                  <a:lnTo>
                    <a:pt x="6327" y="151899"/>
                  </a:lnTo>
                  <a:lnTo>
                    <a:pt x="1473" y="193310"/>
                  </a:lnTo>
                  <a:lnTo>
                    <a:pt x="0" y="230383"/>
                  </a:lnTo>
                  <a:lnTo>
                    <a:pt x="878" y="26241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6437571" y="4831519"/>
              <a:ext cx="267970" cy="25400"/>
            </a:xfrm>
            <a:custGeom>
              <a:avLst/>
              <a:gdLst/>
              <a:ahLst/>
              <a:cxnLst/>
              <a:rect l="l" t="t" r="r" b="b"/>
              <a:pathLst>
                <a:path w="267969" h="25400">
                  <a:moveTo>
                    <a:pt x="0" y="13580"/>
                  </a:moveTo>
                  <a:lnTo>
                    <a:pt x="24338" y="18291"/>
                  </a:lnTo>
                  <a:lnTo>
                    <a:pt x="51508" y="22121"/>
                  </a:lnTo>
                  <a:lnTo>
                    <a:pt x="81321" y="24625"/>
                  </a:lnTo>
                  <a:lnTo>
                    <a:pt x="113588" y="25360"/>
                  </a:lnTo>
                  <a:lnTo>
                    <a:pt x="159503" y="22852"/>
                  </a:lnTo>
                  <a:lnTo>
                    <a:pt x="200784" y="17007"/>
                  </a:lnTo>
                  <a:lnTo>
                    <a:pt x="237007" y="8998"/>
                  </a:lnTo>
                  <a:lnTo>
                    <a:pt x="267751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376515" y="4915732"/>
              <a:ext cx="267970" cy="25400"/>
            </a:xfrm>
            <a:custGeom>
              <a:avLst/>
              <a:gdLst/>
              <a:ahLst/>
              <a:cxnLst/>
              <a:rect l="l" t="t" r="r" b="b"/>
              <a:pathLst>
                <a:path w="267969" h="25400">
                  <a:moveTo>
                    <a:pt x="0" y="13580"/>
                  </a:moveTo>
                  <a:lnTo>
                    <a:pt x="24338" y="18292"/>
                  </a:lnTo>
                  <a:lnTo>
                    <a:pt x="51508" y="22124"/>
                  </a:lnTo>
                  <a:lnTo>
                    <a:pt x="81321" y="24630"/>
                  </a:lnTo>
                  <a:lnTo>
                    <a:pt x="113588" y="25360"/>
                  </a:lnTo>
                  <a:lnTo>
                    <a:pt x="159503" y="22852"/>
                  </a:lnTo>
                  <a:lnTo>
                    <a:pt x="200784" y="17007"/>
                  </a:lnTo>
                  <a:lnTo>
                    <a:pt x="237007" y="8998"/>
                  </a:lnTo>
                  <a:lnTo>
                    <a:pt x="267751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439279" y="4976168"/>
              <a:ext cx="267970" cy="25400"/>
            </a:xfrm>
            <a:custGeom>
              <a:avLst/>
              <a:gdLst/>
              <a:ahLst/>
              <a:cxnLst/>
              <a:rect l="l" t="t" r="r" b="b"/>
              <a:pathLst>
                <a:path w="267969" h="25400">
                  <a:moveTo>
                    <a:pt x="0" y="13580"/>
                  </a:moveTo>
                  <a:lnTo>
                    <a:pt x="24338" y="18291"/>
                  </a:lnTo>
                  <a:lnTo>
                    <a:pt x="51508" y="22119"/>
                  </a:lnTo>
                  <a:lnTo>
                    <a:pt x="81321" y="24621"/>
                  </a:lnTo>
                  <a:lnTo>
                    <a:pt x="113588" y="25350"/>
                  </a:lnTo>
                  <a:lnTo>
                    <a:pt x="159504" y="22848"/>
                  </a:lnTo>
                  <a:lnTo>
                    <a:pt x="200785" y="17006"/>
                  </a:lnTo>
                  <a:lnTo>
                    <a:pt x="237011" y="8998"/>
                  </a:lnTo>
                  <a:lnTo>
                    <a:pt x="267761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627635" y="4915824"/>
              <a:ext cx="149084" cy="11580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386668" y="4826140"/>
              <a:ext cx="220109" cy="27121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6631804" y="4874115"/>
              <a:ext cx="66040" cy="14604"/>
            </a:xfrm>
            <a:custGeom>
              <a:avLst/>
              <a:gdLst/>
              <a:ahLst/>
              <a:cxnLst/>
              <a:rect l="l" t="t" r="r" b="b"/>
              <a:pathLst>
                <a:path w="66040" h="14604">
                  <a:moveTo>
                    <a:pt x="0" y="14606"/>
                  </a:moveTo>
                  <a:lnTo>
                    <a:pt x="16430" y="10955"/>
                  </a:lnTo>
                  <a:lnTo>
                    <a:pt x="32861" y="7303"/>
                  </a:lnTo>
                  <a:lnTo>
                    <a:pt x="49290" y="3651"/>
                  </a:lnTo>
                  <a:lnTo>
                    <a:pt x="65715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15974316" y="8304183"/>
            <a:ext cx="6972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" dirty="0">
                <a:latin typeface="Arial MT"/>
                <a:cs typeface="Arial MT"/>
              </a:rPr>
              <a:t>Radiality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5806658" y="7236887"/>
            <a:ext cx="1040765" cy="1040765"/>
            <a:chOff x="15806658" y="7236887"/>
            <a:chExt cx="1040765" cy="1040765"/>
          </a:xfrm>
        </p:grpSpPr>
        <p:sp>
          <p:nvSpPr>
            <p:cNvPr id="75" name="object 75"/>
            <p:cNvSpPr/>
            <p:nvPr/>
          </p:nvSpPr>
          <p:spPr>
            <a:xfrm>
              <a:off x="15815003" y="724523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36" y="0"/>
                  </a:moveTo>
                  <a:lnTo>
                    <a:pt x="465432" y="2092"/>
                  </a:lnTo>
                  <a:lnTo>
                    <a:pt x="420001" y="8249"/>
                  </a:lnTo>
                  <a:lnTo>
                    <a:pt x="375921" y="18289"/>
                  </a:lnTo>
                  <a:lnTo>
                    <a:pt x="333375" y="32033"/>
                  </a:lnTo>
                  <a:lnTo>
                    <a:pt x="292544" y="49299"/>
                  </a:lnTo>
                  <a:lnTo>
                    <a:pt x="253607" y="69906"/>
                  </a:lnTo>
                  <a:lnTo>
                    <a:pt x="216747" y="93674"/>
                  </a:lnTo>
                  <a:lnTo>
                    <a:pt x="182143" y="120422"/>
                  </a:lnTo>
                  <a:lnTo>
                    <a:pt x="149977" y="149969"/>
                  </a:lnTo>
                  <a:lnTo>
                    <a:pt x="120429" y="182134"/>
                  </a:lnTo>
                  <a:lnTo>
                    <a:pt x="93680" y="216738"/>
                  </a:lnTo>
                  <a:lnTo>
                    <a:pt x="69910" y="253598"/>
                  </a:lnTo>
                  <a:lnTo>
                    <a:pt x="49302" y="292535"/>
                  </a:lnTo>
                  <a:lnTo>
                    <a:pt x="32035" y="333367"/>
                  </a:lnTo>
                  <a:lnTo>
                    <a:pt x="18291" y="375914"/>
                  </a:lnTo>
                  <a:lnTo>
                    <a:pt x="8250" y="419995"/>
                  </a:lnTo>
                  <a:lnTo>
                    <a:pt x="2092" y="465429"/>
                  </a:lnTo>
                  <a:lnTo>
                    <a:pt x="0" y="512036"/>
                  </a:lnTo>
                  <a:lnTo>
                    <a:pt x="2092" y="558642"/>
                  </a:lnTo>
                  <a:lnTo>
                    <a:pt x="8250" y="604074"/>
                  </a:lnTo>
                  <a:lnTo>
                    <a:pt x="18291" y="648154"/>
                  </a:lnTo>
                  <a:lnTo>
                    <a:pt x="32035" y="690700"/>
                  </a:lnTo>
                  <a:lnTo>
                    <a:pt x="49302" y="731531"/>
                  </a:lnTo>
                  <a:lnTo>
                    <a:pt x="69910" y="770467"/>
                  </a:lnTo>
                  <a:lnTo>
                    <a:pt x="93680" y="807327"/>
                  </a:lnTo>
                  <a:lnTo>
                    <a:pt x="120429" y="841929"/>
                  </a:lnTo>
                  <a:lnTo>
                    <a:pt x="149977" y="874095"/>
                  </a:lnTo>
                  <a:lnTo>
                    <a:pt x="182143" y="903641"/>
                  </a:lnTo>
                  <a:lnTo>
                    <a:pt x="216747" y="930389"/>
                  </a:lnTo>
                  <a:lnTo>
                    <a:pt x="253607" y="954157"/>
                  </a:lnTo>
                  <a:lnTo>
                    <a:pt x="292544" y="974764"/>
                  </a:lnTo>
                  <a:lnTo>
                    <a:pt x="333375" y="992029"/>
                  </a:lnTo>
                  <a:lnTo>
                    <a:pt x="375921" y="1005773"/>
                  </a:lnTo>
                  <a:lnTo>
                    <a:pt x="420001" y="1015813"/>
                  </a:lnTo>
                  <a:lnTo>
                    <a:pt x="465432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3"/>
                  </a:lnTo>
                  <a:lnTo>
                    <a:pt x="690701" y="992029"/>
                  </a:lnTo>
                  <a:lnTo>
                    <a:pt x="731533" y="974764"/>
                  </a:lnTo>
                  <a:lnTo>
                    <a:pt x="770470" y="954157"/>
                  </a:lnTo>
                  <a:lnTo>
                    <a:pt x="807330" y="930389"/>
                  </a:lnTo>
                  <a:lnTo>
                    <a:pt x="841934" y="903641"/>
                  </a:lnTo>
                  <a:lnTo>
                    <a:pt x="874100" y="874095"/>
                  </a:lnTo>
                  <a:lnTo>
                    <a:pt x="903647" y="841929"/>
                  </a:lnTo>
                  <a:lnTo>
                    <a:pt x="930396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6" y="216738"/>
                  </a:lnTo>
                  <a:lnTo>
                    <a:pt x="903647" y="182134"/>
                  </a:lnTo>
                  <a:lnTo>
                    <a:pt x="874100" y="149969"/>
                  </a:lnTo>
                  <a:lnTo>
                    <a:pt x="841934" y="120422"/>
                  </a:lnTo>
                  <a:lnTo>
                    <a:pt x="807330" y="93674"/>
                  </a:lnTo>
                  <a:lnTo>
                    <a:pt x="770470" y="69906"/>
                  </a:lnTo>
                  <a:lnTo>
                    <a:pt x="731533" y="49299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close/>
                </a:path>
              </a:pathLst>
            </a:custGeom>
            <a:solidFill>
              <a:srgbClr val="E4D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815003" y="7245233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36"/>
                  </a:moveTo>
                  <a:lnTo>
                    <a:pt x="2092" y="558642"/>
                  </a:lnTo>
                  <a:lnTo>
                    <a:pt x="8250" y="604074"/>
                  </a:lnTo>
                  <a:lnTo>
                    <a:pt x="18291" y="648154"/>
                  </a:lnTo>
                  <a:lnTo>
                    <a:pt x="32035" y="690700"/>
                  </a:lnTo>
                  <a:lnTo>
                    <a:pt x="49302" y="731531"/>
                  </a:lnTo>
                  <a:lnTo>
                    <a:pt x="69910" y="770467"/>
                  </a:lnTo>
                  <a:lnTo>
                    <a:pt x="93680" y="807327"/>
                  </a:lnTo>
                  <a:lnTo>
                    <a:pt x="120429" y="841929"/>
                  </a:lnTo>
                  <a:lnTo>
                    <a:pt x="149977" y="874095"/>
                  </a:lnTo>
                  <a:lnTo>
                    <a:pt x="182143" y="903641"/>
                  </a:lnTo>
                  <a:lnTo>
                    <a:pt x="216747" y="930389"/>
                  </a:lnTo>
                  <a:lnTo>
                    <a:pt x="253607" y="954157"/>
                  </a:lnTo>
                  <a:lnTo>
                    <a:pt x="292544" y="974764"/>
                  </a:lnTo>
                  <a:lnTo>
                    <a:pt x="333375" y="992029"/>
                  </a:lnTo>
                  <a:lnTo>
                    <a:pt x="375921" y="1005773"/>
                  </a:lnTo>
                  <a:lnTo>
                    <a:pt x="420001" y="1015813"/>
                  </a:lnTo>
                  <a:lnTo>
                    <a:pt x="465432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3"/>
                  </a:lnTo>
                  <a:lnTo>
                    <a:pt x="690701" y="992029"/>
                  </a:lnTo>
                  <a:lnTo>
                    <a:pt x="731533" y="974764"/>
                  </a:lnTo>
                  <a:lnTo>
                    <a:pt x="770470" y="954157"/>
                  </a:lnTo>
                  <a:lnTo>
                    <a:pt x="807330" y="930389"/>
                  </a:lnTo>
                  <a:lnTo>
                    <a:pt x="841934" y="903641"/>
                  </a:lnTo>
                  <a:lnTo>
                    <a:pt x="874100" y="874095"/>
                  </a:lnTo>
                  <a:lnTo>
                    <a:pt x="903647" y="841929"/>
                  </a:lnTo>
                  <a:lnTo>
                    <a:pt x="930396" y="807327"/>
                  </a:lnTo>
                  <a:lnTo>
                    <a:pt x="954164" y="770467"/>
                  </a:lnTo>
                  <a:lnTo>
                    <a:pt x="974772" y="731531"/>
                  </a:lnTo>
                  <a:lnTo>
                    <a:pt x="992038" y="690700"/>
                  </a:lnTo>
                  <a:lnTo>
                    <a:pt x="1005782" y="648154"/>
                  </a:lnTo>
                  <a:lnTo>
                    <a:pt x="1015823" y="604074"/>
                  </a:lnTo>
                  <a:lnTo>
                    <a:pt x="1021980" y="558642"/>
                  </a:lnTo>
                  <a:lnTo>
                    <a:pt x="1024073" y="512036"/>
                  </a:lnTo>
                  <a:lnTo>
                    <a:pt x="1021980" y="465429"/>
                  </a:lnTo>
                  <a:lnTo>
                    <a:pt x="1015823" y="419995"/>
                  </a:lnTo>
                  <a:lnTo>
                    <a:pt x="1005782" y="375914"/>
                  </a:lnTo>
                  <a:lnTo>
                    <a:pt x="992038" y="333367"/>
                  </a:lnTo>
                  <a:lnTo>
                    <a:pt x="974772" y="292535"/>
                  </a:lnTo>
                  <a:lnTo>
                    <a:pt x="954164" y="253598"/>
                  </a:lnTo>
                  <a:lnTo>
                    <a:pt x="930396" y="216738"/>
                  </a:lnTo>
                  <a:lnTo>
                    <a:pt x="903647" y="182134"/>
                  </a:lnTo>
                  <a:lnTo>
                    <a:pt x="874100" y="149969"/>
                  </a:lnTo>
                  <a:lnTo>
                    <a:pt x="841934" y="120422"/>
                  </a:lnTo>
                  <a:lnTo>
                    <a:pt x="807330" y="93674"/>
                  </a:lnTo>
                  <a:lnTo>
                    <a:pt x="770470" y="69906"/>
                  </a:lnTo>
                  <a:lnTo>
                    <a:pt x="731533" y="49299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lnTo>
                    <a:pt x="465432" y="2092"/>
                  </a:lnTo>
                  <a:lnTo>
                    <a:pt x="420001" y="8249"/>
                  </a:lnTo>
                  <a:lnTo>
                    <a:pt x="375921" y="18289"/>
                  </a:lnTo>
                  <a:lnTo>
                    <a:pt x="333375" y="32033"/>
                  </a:lnTo>
                  <a:lnTo>
                    <a:pt x="292544" y="49299"/>
                  </a:lnTo>
                  <a:lnTo>
                    <a:pt x="253607" y="69906"/>
                  </a:lnTo>
                  <a:lnTo>
                    <a:pt x="216747" y="93674"/>
                  </a:lnTo>
                  <a:lnTo>
                    <a:pt x="182143" y="120422"/>
                  </a:lnTo>
                  <a:lnTo>
                    <a:pt x="149977" y="149969"/>
                  </a:lnTo>
                  <a:lnTo>
                    <a:pt x="120429" y="182134"/>
                  </a:lnTo>
                  <a:lnTo>
                    <a:pt x="93680" y="216738"/>
                  </a:lnTo>
                  <a:lnTo>
                    <a:pt x="69910" y="253598"/>
                  </a:lnTo>
                  <a:lnTo>
                    <a:pt x="49302" y="292535"/>
                  </a:lnTo>
                  <a:lnTo>
                    <a:pt x="32035" y="333367"/>
                  </a:lnTo>
                  <a:lnTo>
                    <a:pt x="18291" y="375914"/>
                  </a:lnTo>
                  <a:lnTo>
                    <a:pt x="8250" y="419995"/>
                  </a:lnTo>
                  <a:lnTo>
                    <a:pt x="2092" y="465429"/>
                  </a:lnTo>
                  <a:lnTo>
                    <a:pt x="0" y="51203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940538" y="7631649"/>
              <a:ext cx="286380" cy="25091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417737" y="7610262"/>
              <a:ext cx="308735" cy="267010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15876409" y="6912403"/>
            <a:ext cx="89217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" dirty="0">
                <a:latin typeface="Arial MT"/>
                <a:cs typeface="Arial MT"/>
              </a:rPr>
              <a:t>Complexity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15805421" y="5847951"/>
            <a:ext cx="1040765" cy="1040765"/>
            <a:chOff x="15805421" y="5847951"/>
            <a:chExt cx="1040765" cy="1040765"/>
          </a:xfrm>
        </p:grpSpPr>
        <p:sp>
          <p:nvSpPr>
            <p:cNvPr id="81" name="object 81"/>
            <p:cNvSpPr/>
            <p:nvPr/>
          </p:nvSpPr>
          <p:spPr>
            <a:xfrm>
              <a:off x="15813766" y="585629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26" y="0"/>
                  </a:move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0"/>
                  </a:lnTo>
                  <a:lnTo>
                    <a:pt x="49300" y="731521"/>
                  </a:lnTo>
                  <a:lnTo>
                    <a:pt x="69908" y="770457"/>
                  </a:lnTo>
                  <a:lnTo>
                    <a:pt x="93676" y="807316"/>
                  </a:lnTo>
                  <a:lnTo>
                    <a:pt x="120424" y="841919"/>
                  </a:lnTo>
                  <a:lnTo>
                    <a:pt x="149971" y="874084"/>
                  </a:lnTo>
                  <a:lnTo>
                    <a:pt x="182137" y="903631"/>
                  </a:lnTo>
                  <a:lnTo>
                    <a:pt x="216740" y="930378"/>
                  </a:lnTo>
                  <a:lnTo>
                    <a:pt x="253600" y="954146"/>
                  </a:lnTo>
                  <a:lnTo>
                    <a:pt x="292535" y="974753"/>
                  </a:lnTo>
                  <a:lnTo>
                    <a:pt x="333366" y="992019"/>
                  </a:lnTo>
                  <a:lnTo>
                    <a:pt x="375912" y="1005762"/>
                  </a:lnTo>
                  <a:lnTo>
                    <a:pt x="419990" y="1015803"/>
                  </a:lnTo>
                  <a:lnTo>
                    <a:pt x="465422" y="1021960"/>
                  </a:lnTo>
                  <a:lnTo>
                    <a:pt x="512026" y="1024052"/>
                  </a:lnTo>
                  <a:lnTo>
                    <a:pt x="558631" y="1021960"/>
                  </a:lnTo>
                  <a:lnTo>
                    <a:pt x="604064" y="1015803"/>
                  </a:lnTo>
                  <a:lnTo>
                    <a:pt x="648144" y="1005762"/>
                  </a:lnTo>
                  <a:lnTo>
                    <a:pt x="690691" y="992019"/>
                  </a:lnTo>
                  <a:lnTo>
                    <a:pt x="731523" y="974753"/>
                  </a:lnTo>
                  <a:lnTo>
                    <a:pt x="770459" y="954146"/>
                  </a:lnTo>
                  <a:lnTo>
                    <a:pt x="807320" y="930378"/>
                  </a:lnTo>
                  <a:lnTo>
                    <a:pt x="841923" y="903631"/>
                  </a:lnTo>
                  <a:lnTo>
                    <a:pt x="874089" y="874084"/>
                  </a:lnTo>
                  <a:lnTo>
                    <a:pt x="903637" y="841919"/>
                  </a:lnTo>
                  <a:lnTo>
                    <a:pt x="930385" y="807316"/>
                  </a:lnTo>
                  <a:lnTo>
                    <a:pt x="954154" y="770457"/>
                  </a:lnTo>
                  <a:lnTo>
                    <a:pt x="974762" y="731521"/>
                  </a:lnTo>
                  <a:lnTo>
                    <a:pt x="992028" y="690690"/>
                  </a:lnTo>
                  <a:lnTo>
                    <a:pt x="1005772" y="648144"/>
                  </a:lnTo>
                  <a:lnTo>
                    <a:pt x="1015813" y="604064"/>
                  </a:lnTo>
                  <a:lnTo>
                    <a:pt x="1021970" y="558631"/>
                  </a:lnTo>
                  <a:lnTo>
                    <a:pt x="1024063" y="512026"/>
                  </a:lnTo>
                  <a:lnTo>
                    <a:pt x="1021970" y="465421"/>
                  </a:lnTo>
                  <a:lnTo>
                    <a:pt x="1015813" y="419988"/>
                  </a:lnTo>
                  <a:lnTo>
                    <a:pt x="1005772" y="375908"/>
                  </a:lnTo>
                  <a:lnTo>
                    <a:pt x="992028" y="333362"/>
                  </a:lnTo>
                  <a:lnTo>
                    <a:pt x="974762" y="292531"/>
                  </a:lnTo>
                  <a:lnTo>
                    <a:pt x="954154" y="253595"/>
                  </a:lnTo>
                  <a:lnTo>
                    <a:pt x="930385" y="216735"/>
                  </a:lnTo>
                  <a:lnTo>
                    <a:pt x="903637" y="182133"/>
                  </a:lnTo>
                  <a:lnTo>
                    <a:pt x="874089" y="149967"/>
                  </a:lnTo>
                  <a:lnTo>
                    <a:pt x="841923" y="120421"/>
                  </a:lnTo>
                  <a:lnTo>
                    <a:pt x="807320" y="93673"/>
                  </a:lnTo>
                  <a:lnTo>
                    <a:pt x="770459" y="69905"/>
                  </a:lnTo>
                  <a:lnTo>
                    <a:pt x="731523" y="49298"/>
                  </a:lnTo>
                  <a:lnTo>
                    <a:pt x="690691" y="32033"/>
                  </a:lnTo>
                  <a:lnTo>
                    <a:pt x="648144" y="18289"/>
                  </a:lnTo>
                  <a:lnTo>
                    <a:pt x="604064" y="8249"/>
                  </a:lnTo>
                  <a:lnTo>
                    <a:pt x="558631" y="2092"/>
                  </a:lnTo>
                  <a:lnTo>
                    <a:pt x="512026" y="0"/>
                  </a:lnTo>
                  <a:close/>
                </a:path>
              </a:pathLst>
            </a:custGeom>
            <a:solidFill>
              <a:srgbClr val="DFD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813766" y="585629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0"/>
                  </a:lnTo>
                  <a:lnTo>
                    <a:pt x="49300" y="731521"/>
                  </a:lnTo>
                  <a:lnTo>
                    <a:pt x="69908" y="770457"/>
                  </a:lnTo>
                  <a:lnTo>
                    <a:pt x="93676" y="807316"/>
                  </a:lnTo>
                  <a:lnTo>
                    <a:pt x="120424" y="841919"/>
                  </a:lnTo>
                  <a:lnTo>
                    <a:pt x="149971" y="874084"/>
                  </a:lnTo>
                  <a:lnTo>
                    <a:pt x="182137" y="903631"/>
                  </a:lnTo>
                  <a:lnTo>
                    <a:pt x="216740" y="930378"/>
                  </a:lnTo>
                  <a:lnTo>
                    <a:pt x="253600" y="954146"/>
                  </a:lnTo>
                  <a:lnTo>
                    <a:pt x="292535" y="974753"/>
                  </a:lnTo>
                  <a:lnTo>
                    <a:pt x="333366" y="992019"/>
                  </a:lnTo>
                  <a:lnTo>
                    <a:pt x="375912" y="1005762"/>
                  </a:lnTo>
                  <a:lnTo>
                    <a:pt x="419990" y="1015803"/>
                  </a:lnTo>
                  <a:lnTo>
                    <a:pt x="465422" y="1021960"/>
                  </a:lnTo>
                  <a:lnTo>
                    <a:pt x="512026" y="1024052"/>
                  </a:lnTo>
                  <a:lnTo>
                    <a:pt x="558631" y="1021960"/>
                  </a:lnTo>
                  <a:lnTo>
                    <a:pt x="604064" y="1015803"/>
                  </a:lnTo>
                  <a:lnTo>
                    <a:pt x="648144" y="1005762"/>
                  </a:lnTo>
                  <a:lnTo>
                    <a:pt x="690691" y="992019"/>
                  </a:lnTo>
                  <a:lnTo>
                    <a:pt x="731523" y="974753"/>
                  </a:lnTo>
                  <a:lnTo>
                    <a:pt x="770459" y="954146"/>
                  </a:lnTo>
                  <a:lnTo>
                    <a:pt x="807320" y="930378"/>
                  </a:lnTo>
                  <a:lnTo>
                    <a:pt x="841923" y="903631"/>
                  </a:lnTo>
                  <a:lnTo>
                    <a:pt x="874089" y="874084"/>
                  </a:lnTo>
                  <a:lnTo>
                    <a:pt x="903637" y="841919"/>
                  </a:lnTo>
                  <a:lnTo>
                    <a:pt x="930385" y="807316"/>
                  </a:lnTo>
                  <a:lnTo>
                    <a:pt x="954154" y="770457"/>
                  </a:lnTo>
                  <a:lnTo>
                    <a:pt x="974762" y="731521"/>
                  </a:lnTo>
                  <a:lnTo>
                    <a:pt x="992028" y="690690"/>
                  </a:lnTo>
                  <a:lnTo>
                    <a:pt x="1005772" y="648144"/>
                  </a:lnTo>
                  <a:lnTo>
                    <a:pt x="1015813" y="604064"/>
                  </a:lnTo>
                  <a:lnTo>
                    <a:pt x="1021970" y="558631"/>
                  </a:lnTo>
                  <a:lnTo>
                    <a:pt x="1024063" y="512026"/>
                  </a:lnTo>
                  <a:lnTo>
                    <a:pt x="1021970" y="465421"/>
                  </a:lnTo>
                  <a:lnTo>
                    <a:pt x="1015813" y="419988"/>
                  </a:lnTo>
                  <a:lnTo>
                    <a:pt x="1005772" y="375908"/>
                  </a:lnTo>
                  <a:lnTo>
                    <a:pt x="992028" y="333362"/>
                  </a:lnTo>
                  <a:lnTo>
                    <a:pt x="974762" y="292531"/>
                  </a:lnTo>
                  <a:lnTo>
                    <a:pt x="954154" y="253595"/>
                  </a:lnTo>
                  <a:lnTo>
                    <a:pt x="930385" y="216735"/>
                  </a:lnTo>
                  <a:lnTo>
                    <a:pt x="903637" y="182133"/>
                  </a:lnTo>
                  <a:lnTo>
                    <a:pt x="874089" y="149967"/>
                  </a:lnTo>
                  <a:lnTo>
                    <a:pt x="841923" y="120421"/>
                  </a:lnTo>
                  <a:lnTo>
                    <a:pt x="807320" y="93673"/>
                  </a:lnTo>
                  <a:lnTo>
                    <a:pt x="770459" y="69905"/>
                  </a:lnTo>
                  <a:lnTo>
                    <a:pt x="731523" y="49298"/>
                  </a:lnTo>
                  <a:lnTo>
                    <a:pt x="690691" y="32033"/>
                  </a:lnTo>
                  <a:lnTo>
                    <a:pt x="648144" y="18289"/>
                  </a:lnTo>
                  <a:lnTo>
                    <a:pt x="604064" y="8249"/>
                  </a:lnTo>
                  <a:lnTo>
                    <a:pt x="558631" y="2092"/>
                  </a:lnTo>
                  <a:lnTo>
                    <a:pt x="512026" y="0"/>
                  </a:lnTo>
                  <a:lnTo>
                    <a:pt x="465422" y="2092"/>
                  </a:lnTo>
                  <a:lnTo>
                    <a:pt x="419990" y="8249"/>
                  </a:lnTo>
                  <a:lnTo>
                    <a:pt x="375912" y="18289"/>
                  </a:lnTo>
                  <a:lnTo>
                    <a:pt x="333366" y="32033"/>
                  </a:lnTo>
                  <a:lnTo>
                    <a:pt x="292535" y="49298"/>
                  </a:lnTo>
                  <a:lnTo>
                    <a:pt x="253600" y="69905"/>
                  </a:lnTo>
                  <a:lnTo>
                    <a:pt x="216740" y="93673"/>
                  </a:lnTo>
                  <a:lnTo>
                    <a:pt x="182137" y="120421"/>
                  </a:lnTo>
                  <a:lnTo>
                    <a:pt x="149971" y="149967"/>
                  </a:lnTo>
                  <a:lnTo>
                    <a:pt x="120424" y="182133"/>
                  </a:lnTo>
                  <a:lnTo>
                    <a:pt x="93676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51089" y="6242478"/>
              <a:ext cx="181360" cy="23698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441794" y="6221688"/>
              <a:ext cx="310907" cy="28192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6417213" y="6239742"/>
              <a:ext cx="271780" cy="55880"/>
            </a:xfrm>
            <a:custGeom>
              <a:avLst/>
              <a:gdLst/>
              <a:ahLst/>
              <a:cxnLst/>
              <a:rect l="l" t="t" r="r" b="b"/>
              <a:pathLst>
                <a:path w="271780" h="55879">
                  <a:moveTo>
                    <a:pt x="0" y="13769"/>
                  </a:moveTo>
                  <a:lnTo>
                    <a:pt x="37363" y="10644"/>
                  </a:lnTo>
                  <a:lnTo>
                    <a:pt x="68749" y="12626"/>
                  </a:lnTo>
                  <a:lnTo>
                    <a:pt x="94547" y="18164"/>
                  </a:lnTo>
                  <a:lnTo>
                    <a:pt x="115148" y="25706"/>
                  </a:lnTo>
                  <a:lnTo>
                    <a:pt x="134079" y="35494"/>
                  </a:lnTo>
                  <a:lnTo>
                    <a:pt x="148940" y="44586"/>
                  </a:lnTo>
                  <a:lnTo>
                    <a:pt x="162729" y="51646"/>
                  </a:lnTo>
                  <a:lnTo>
                    <a:pt x="178444" y="55338"/>
                  </a:lnTo>
                  <a:lnTo>
                    <a:pt x="205429" y="51945"/>
                  </a:lnTo>
                  <a:lnTo>
                    <a:pt x="230338" y="39237"/>
                  </a:lnTo>
                  <a:lnTo>
                    <a:pt x="252554" y="20744"/>
                  </a:lnTo>
                  <a:lnTo>
                    <a:pt x="271457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419738" y="6442316"/>
              <a:ext cx="66675" cy="29845"/>
            </a:xfrm>
            <a:custGeom>
              <a:avLst/>
              <a:gdLst/>
              <a:ahLst/>
              <a:cxnLst/>
              <a:rect l="l" t="t" r="r" b="b"/>
              <a:pathLst>
                <a:path w="66675" h="29845">
                  <a:moveTo>
                    <a:pt x="0" y="29611"/>
                  </a:moveTo>
                  <a:lnTo>
                    <a:pt x="4651" y="16842"/>
                  </a:lnTo>
                  <a:lnTo>
                    <a:pt x="13218" y="7109"/>
                  </a:lnTo>
                  <a:lnTo>
                    <a:pt x="24429" y="1225"/>
                  </a:lnTo>
                  <a:lnTo>
                    <a:pt x="37014" y="0"/>
                  </a:lnTo>
                  <a:lnTo>
                    <a:pt x="47532" y="3058"/>
                  </a:lnTo>
                  <a:lnTo>
                    <a:pt x="56465" y="9438"/>
                  </a:lnTo>
                  <a:lnTo>
                    <a:pt x="63075" y="18501"/>
                  </a:lnTo>
                  <a:lnTo>
                    <a:pt x="66626" y="29611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6460654" y="6285785"/>
              <a:ext cx="88900" cy="54610"/>
            </a:xfrm>
            <a:custGeom>
              <a:avLst/>
              <a:gdLst/>
              <a:ahLst/>
              <a:cxnLst/>
              <a:rect l="l" t="t" r="r" b="b"/>
              <a:pathLst>
                <a:path w="88900" h="54610">
                  <a:moveTo>
                    <a:pt x="88824" y="51820"/>
                  </a:moveTo>
                  <a:lnTo>
                    <a:pt x="81905" y="53284"/>
                  </a:lnTo>
                  <a:lnTo>
                    <a:pt x="73188" y="54192"/>
                  </a:lnTo>
                  <a:lnTo>
                    <a:pt x="63038" y="53914"/>
                  </a:lnTo>
                  <a:lnTo>
                    <a:pt x="51820" y="51820"/>
                  </a:lnTo>
                  <a:lnTo>
                    <a:pt x="28421" y="40034"/>
                  </a:lnTo>
                  <a:lnTo>
                    <a:pt x="12669" y="23683"/>
                  </a:lnTo>
                  <a:lnTo>
                    <a:pt x="3538" y="8445"/>
                  </a:lnTo>
                  <a:lnTo>
                    <a:pt x="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598888" y="6357518"/>
              <a:ext cx="97169" cy="12680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927054" y="6416690"/>
              <a:ext cx="155628" cy="7765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6383048" y="6312574"/>
              <a:ext cx="147320" cy="120650"/>
            </a:xfrm>
            <a:custGeom>
              <a:avLst/>
              <a:gdLst/>
              <a:ahLst/>
              <a:cxnLst/>
              <a:rect l="l" t="t" r="r" b="b"/>
              <a:pathLst>
                <a:path w="147319" h="120650">
                  <a:moveTo>
                    <a:pt x="147238" y="102928"/>
                  </a:moveTo>
                  <a:lnTo>
                    <a:pt x="134875" y="110974"/>
                  </a:lnTo>
                  <a:lnTo>
                    <a:pt x="122062" y="117259"/>
                  </a:lnTo>
                  <a:lnTo>
                    <a:pt x="109894" y="120122"/>
                  </a:lnTo>
                  <a:lnTo>
                    <a:pt x="99469" y="117902"/>
                  </a:lnTo>
                  <a:lnTo>
                    <a:pt x="90188" y="103169"/>
                  </a:lnTo>
                  <a:lnTo>
                    <a:pt x="87902" y="81367"/>
                  </a:lnTo>
                  <a:lnTo>
                    <a:pt x="85784" y="59917"/>
                  </a:lnTo>
                  <a:lnTo>
                    <a:pt x="77009" y="46239"/>
                  </a:lnTo>
                  <a:lnTo>
                    <a:pt x="62082" y="46690"/>
                  </a:lnTo>
                  <a:lnTo>
                    <a:pt x="45339" y="55961"/>
                  </a:lnTo>
                  <a:lnTo>
                    <a:pt x="28508" y="65357"/>
                  </a:lnTo>
                  <a:lnTo>
                    <a:pt x="13315" y="66186"/>
                  </a:lnTo>
                  <a:lnTo>
                    <a:pt x="6261" y="59486"/>
                  </a:lnTo>
                  <a:lnTo>
                    <a:pt x="1736" y="46588"/>
                  </a:lnTo>
                  <a:lnTo>
                    <a:pt x="0" y="26943"/>
                  </a:lnTo>
                  <a:lnTo>
                    <a:pt x="1315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15851100" y="4087821"/>
            <a:ext cx="9798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" dirty="0">
                <a:latin typeface="Arial MT"/>
                <a:cs typeface="Arial MT"/>
              </a:rPr>
              <a:t>Connectivity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5823663" y="3022212"/>
            <a:ext cx="1040765" cy="1040765"/>
            <a:chOff x="15823663" y="3022212"/>
            <a:chExt cx="1040765" cy="1040765"/>
          </a:xfrm>
        </p:grpSpPr>
        <p:sp>
          <p:nvSpPr>
            <p:cNvPr id="93" name="object 93"/>
            <p:cNvSpPr/>
            <p:nvPr/>
          </p:nvSpPr>
          <p:spPr>
            <a:xfrm>
              <a:off x="15832008" y="303055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512036" y="0"/>
                  </a:move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8"/>
                  </a:lnTo>
                  <a:lnTo>
                    <a:pt x="253603" y="69905"/>
                  </a:lnTo>
                  <a:lnTo>
                    <a:pt x="216742" y="93673"/>
                  </a:lnTo>
                  <a:lnTo>
                    <a:pt x="182139" y="120421"/>
                  </a:lnTo>
                  <a:lnTo>
                    <a:pt x="149973" y="149967"/>
                  </a:lnTo>
                  <a:lnTo>
                    <a:pt x="120425" y="182133"/>
                  </a:lnTo>
                  <a:lnTo>
                    <a:pt x="93677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7" y="807320"/>
                  </a:lnTo>
                  <a:lnTo>
                    <a:pt x="120425" y="841923"/>
                  </a:lnTo>
                  <a:lnTo>
                    <a:pt x="149973" y="874089"/>
                  </a:lnTo>
                  <a:lnTo>
                    <a:pt x="182139" y="903637"/>
                  </a:lnTo>
                  <a:lnTo>
                    <a:pt x="216742" y="930385"/>
                  </a:lnTo>
                  <a:lnTo>
                    <a:pt x="253603" y="954154"/>
                  </a:lnTo>
                  <a:lnTo>
                    <a:pt x="292539" y="974762"/>
                  </a:lnTo>
                  <a:lnTo>
                    <a:pt x="333371" y="992028"/>
                  </a:lnTo>
                  <a:lnTo>
                    <a:pt x="375918" y="1005772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2"/>
                  </a:lnTo>
                  <a:lnTo>
                    <a:pt x="690701" y="992028"/>
                  </a:lnTo>
                  <a:lnTo>
                    <a:pt x="731533" y="974762"/>
                  </a:lnTo>
                  <a:lnTo>
                    <a:pt x="770470" y="954154"/>
                  </a:lnTo>
                  <a:lnTo>
                    <a:pt x="807330" y="930385"/>
                  </a:lnTo>
                  <a:lnTo>
                    <a:pt x="841934" y="903637"/>
                  </a:lnTo>
                  <a:lnTo>
                    <a:pt x="874100" y="874089"/>
                  </a:lnTo>
                  <a:lnTo>
                    <a:pt x="903647" y="841923"/>
                  </a:lnTo>
                  <a:lnTo>
                    <a:pt x="930396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6" y="216735"/>
                  </a:lnTo>
                  <a:lnTo>
                    <a:pt x="903647" y="182133"/>
                  </a:lnTo>
                  <a:lnTo>
                    <a:pt x="874100" y="149967"/>
                  </a:lnTo>
                  <a:lnTo>
                    <a:pt x="841934" y="120421"/>
                  </a:lnTo>
                  <a:lnTo>
                    <a:pt x="807330" y="93673"/>
                  </a:lnTo>
                  <a:lnTo>
                    <a:pt x="770470" y="69905"/>
                  </a:lnTo>
                  <a:lnTo>
                    <a:pt x="731533" y="49298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close/>
                </a:path>
              </a:pathLst>
            </a:custGeom>
            <a:solidFill>
              <a:srgbClr val="EBCD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832008" y="3030557"/>
              <a:ext cx="1024255" cy="1024255"/>
            </a:xfrm>
            <a:custGeom>
              <a:avLst/>
              <a:gdLst/>
              <a:ahLst/>
              <a:cxnLst/>
              <a:rect l="l" t="t" r="r" b="b"/>
              <a:pathLst>
                <a:path w="1024255" h="1024254">
                  <a:moveTo>
                    <a:pt x="0" y="512026"/>
                  </a:moveTo>
                  <a:lnTo>
                    <a:pt x="2092" y="558631"/>
                  </a:lnTo>
                  <a:lnTo>
                    <a:pt x="8249" y="604064"/>
                  </a:lnTo>
                  <a:lnTo>
                    <a:pt x="18290" y="648144"/>
                  </a:lnTo>
                  <a:lnTo>
                    <a:pt x="32034" y="690691"/>
                  </a:lnTo>
                  <a:lnTo>
                    <a:pt x="49300" y="731523"/>
                  </a:lnTo>
                  <a:lnTo>
                    <a:pt x="69908" y="770459"/>
                  </a:lnTo>
                  <a:lnTo>
                    <a:pt x="93677" y="807320"/>
                  </a:lnTo>
                  <a:lnTo>
                    <a:pt x="120425" y="841923"/>
                  </a:lnTo>
                  <a:lnTo>
                    <a:pt x="149973" y="874089"/>
                  </a:lnTo>
                  <a:lnTo>
                    <a:pt x="182139" y="903637"/>
                  </a:lnTo>
                  <a:lnTo>
                    <a:pt x="216742" y="930385"/>
                  </a:lnTo>
                  <a:lnTo>
                    <a:pt x="253603" y="954154"/>
                  </a:lnTo>
                  <a:lnTo>
                    <a:pt x="292539" y="974762"/>
                  </a:lnTo>
                  <a:lnTo>
                    <a:pt x="333371" y="992028"/>
                  </a:lnTo>
                  <a:lnTo>
                    <a:pt x="375918" y="1005772"/>
                  </a:lnTo>
                  <a:lnTo>
                    <a:pt x="419998" y="1015813"/>
                  </a:lnTo>
                  <a:lnTo>
                    <a:pt x="465431" y="1021970"/>
                  </a:lnTo>
                  <a:lnTo>
                    <a:pt x="512036" y="1024063"/>
                  </a:lnTo>
                  <a:lnTo>
                    <a:pt x="558642" y="1021970"/>
                  </a:lnTo>
                  <a:lnTo>
                    <a:pt x="604075" y="1015813"/>
                  </a:lnTo>
                  <a:lnTo>
                    <a:pt x="648155" y="1005772"/>
                  </a:lnTo>
                  <a:lnTo>
                    <a:pt x="690701" y="992028"/>
                  </a:lnTo>
                  <a:lnTo>
                    <a:pt x="731533" y="974762"/>
                  </a:lnTo>
                  <a:lnTo>
                    <a:pt x="770470" y="954154"/>
                  </a:lnTo>
                  <a:lnTo>
                    <a:pt x="807330" y="930385"/>
                  </a:lnTo>
                  <a:lnTo>
                    <a:pt x="841934" y="903637"/>
                  </a:lnTo>
                  <a:lnTo>
                    <a:pt x="874100" y="874089"/>
                  </a:lnTo>
                  <a:lnTo>
                    <a:pt x="903647" y="841923"/>
                  </a:lnTo>
                  <a:lnTo>
                    <a:pt x="930396" y="807320"/>
                  </a:lnTo>
                  <a:lnTo>
                    <a:pt x="954164" y="770459"/>
                  </a:lnTo>
                  <a:lnTo>
                    <a:pt x="974772" y="731523"/>
                  </a:lnTo>
                  <a:lnTo>
                    <a:pt x="992038" y="690691"/>
                  </a:lnTo>
                  <a:lnTo>
                    <a:pt x="1005782" y="648144"/>
                  </a:lnTo>
                  <a:lnTo>
                    <a:pt x="1015823" y="604064"/>
                  </a:lnTo>
                  <a:lnTo>
                    <a:pt x="1021980" y="558631"/>
                  </a:lnTo>
                  <a:lnTo>
                    <a:pt x="1024073" y="512026"/>
                  </a:lnTo>
                  <a:lnTo>
                    <a:pt x="1021980" y="465421"/>
                  </a:lnTo>
                  <a:lnTo>
                    <a:pt x="1015823" y="419988"/>
                  </a:lnTo>
                  <a:lnTo>
                    <a:pt x="1005782" y="375908"/>
                  </a:lnTo>
                  <a:lnTo>
                    <a:pt x="992038" y="333362"/>
                  </a:lnTo>
                  <a:lnTo>
                    <a:pt x="974772" y="292531"/>
                  </a:lnTo>
                  <a:lnTo>
                    <a:pt x="954164" y="253595"/>
                  </a:lnTo>
                  <a:lnTo>
                    <a:pt x="930396" y="216735"/>
                  </a:lnTo>
                  <a:lnTo>
                    <a:pt x="903647" y="182133"/>
                  </a:lnTo>
                  <a:lnTo>
                    <a:pt x="874100" y="149967"/>
                  </a:lnTo>
                  <a:lnTo>
                    <a:pt x="841934" y="120421"/>
                  </a:lnTo>
                  <a:lnTo>
                    <a:pt x="807330" y="93673"/>
                  </a:lnTo>
                  <a:lnTo>
                    <a:pt x="770470" y="69905"/>
                  </a:lnTo>
                  <a:lnTo>
                    <a:pt x="731533" y="49298"/>
                  </a:lnTo>
                  <a:lnTo>
                    <a:pt x="690701" y="32033"/>
                  </a:lnTo>
                  <a:lnTo>
                    <a:pt x="648155" y="18289"/>
                  </a:lnTo>
                  <a:lnTo>
                    <a:pt x="604075" y="8249"/>
                  </a:lnTo>
                  <a:lnTo>
                    <a:pt x="558642" y="2092"/>
                  </a:lnTo>
                  <a:lnTo>
                    <a:pt x="512036" y="0"/>
                  </a:lnTo>
                  <a:lnTo>
                    <a:pt x="465431" y="2092"/>
                  </a:lnTo>
                  <a:lnTo>
                    <a:pt x="419998" y="8249"/>
                  </a:lnTo>
                  <a:lnTo>
                    <a:pt x="375918" y="18289"/>
                  </a:lnTo>
                  <a:lnTo>
                    <a:pt x="333371" y="32033"/>
                  </a:lnTo>
                  <a:lnTo>
                    <a:pt x="292539" y="49298"/>
                  </a:lnTo>
                  <a:lnTo>
                    <a:pt x="253603" y="69905"/>
                  </a:lnTo>
                  <a:lnTo>
                    <a:pt x="216742" y="93673"/>
                  </a:lnTo>
                  <a:lnTo>
                    <a:pt x="182139" y="120421"/>
                  </a:lnTo>
                  <a:lnTo>
                    <a:pt x="149973" y="149967"/>
                  </a:lnTo>
                  <a:lnTo>
                    <a:pt x="120425" y="182133"/>
                  </a:lnTo>
                  <a:lnTo>
                    <a:pt x="93677" y="216735"/>
                  </a:lnTo>
                  <a:lnTo>
                    <a:pt x="69908" y="253595"/>
                  </a:lnTo>
                  <a:lnTo>
                    <a:pt x="49300" y="292531"/>
                  </a:lnTo>
                  <a:lnTo>
                    <a:pt x="32034" y="333362"/>
                  </a:lnTo>
                  <a:lnTo>
                    <a:pt x="18290" y="375908"/>
                  </a:lnTo>
                  <a:lnTo>
                    <a:pt x="8249" y="419988"/>
                  </a:lnTo>
                  <a:lnTo>
                    <a:pt x="2092" y="465421"/>
                  </a:lnTo>
                  <a:lnTo>
                    <a:pt x="0" y="512026"/>
                  </a:lnTo>
                  <a:close/>
                </a:path>
              </a:pathLst>
            </a:custGeom>
            <a:ln w="16690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00943" y="3282981"/>
              <a:ext cx="168246" cy="9073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499517" y="3223206"/>
              <a:ext cx="179669" cy="24760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975397" y="3231348"/>
              <a:ext cx="291521" cy="235294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5990350" y="3654100"/>
              <a:ext cx="160020" cy="82550"/>
            </a:xfrm>
            <a:custGeom>
              <a:avLst/>
              <a:gdLst/>
              <a:ahLst/>
              <a:cxnLst/>
              <a:rect l="l" t="t" r="r" b="b"/>
              <a:pathLst>
                <a:path w="160019" h="82550">
                  <a:moveTo>
                    <a:pt x="0" y="82374"/>
                  </a:moveTo>
                  <a:lnTo>
                    <a:pt x="52765" y="66626"/>
                  </a:lnTo>
                  <a:lnTo>
                    <a:pt x="100064" y="43914"/>
                  </a:lnTo>
                  <a:lnTo>
                    <a:pt x="143608" y="14006"/>
                  </a:lnTo>
                  <a:lnTo>
                    <a:pt x="159911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180975" y="3594320"/>
              <a:ext cx="55880" cy="171450"/>
            </a:xfrm>
            <a:custGeom>
              <a:avLst/>
              <a:gdLst/>
              <a:ahLst/>
              <a:cxnLst/>
              <a:rect l="l" t="t" r="r" b="b"/>
              <a:pathLst>
                <a:path w="55880" h="171450">
                  <a:moveTo>
                    <a:pt x="55778" y="171020"/>
                  </a:moveTo>
                  <a:lnTo>
                    <a:pt x="48656" y="116413"/>
                  </a:lnTo>
                  <a:lnTo>
                    <a:pt x="33787" y="66094"/>
                  </a:lnTo>
                  <a:lnTo>
                    <a:pt x="11220" y="18334"/>
                  </a:lnTo>
                  <a:lnTo>
                    <a:pt x="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088934" y="3778757"/>
              <a:ext cx="171450" cy="55244"/>
            </a:xfrm>
            <a:custGeom>
              <a:avLst/>
              <a:gdLst/>
              <a:ahLst/>
              <a:cxnLst/>
              <a:rect l="l" t="t" r="r" b="b"/>
              <a:pathLst>
                <a:path w="171450" h="55245">
                  <a:moveTo>
                    <a:pt x="0" y="0"/>
                  </a:moveTo>
                  <a:lnTo>
                    <a:pt x="48447" y="26171"/>
                  </a:lnTo>
                  <a:lnTo>
                    <a:pt x="97951" y="43555"/>
                  </a:lnTo>
                  <a:lnTo>
                    <a:pt x="149891" y="53199"/>
                  </a:lnTo>
                  <a:lnTo>
                    <a:pt x="171324" y="54825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399226" y="3656764"/>
              <a:ext cx="160020" cy="82550"/>
            </a:xfrm>
            <a:custGeom>
              <a:avLst/>
              <a:gdLst/>
              <a:ahLst/>
              <a:cxnLst/>
              <a:rect l="l" t="t" r="r" b="b"/>
              <a:pathLst>
                <a:path w="160019" h="82550">
                  <a:moveTo>
                    <a:pt x="0" y="82374"/>
                  </a:moveTo>
                  <a:lnTo>
                    <a:pt x="52760" y="66626"/>
                  </a:lnTo>
                  <a:lnTo>
                    <a:pt x="100059" y="43914"/>
                  </a:lnTo>
                  <a:lnTo>
                    <a:pt x="143604" y="14006"/>
                  </a:lnTo>
                  <a:lnTo>
                    <a:pt x="15990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589841" y="3596979"/>
              <a:ext cx="55880" cy="171450"/>
            </a:xfrm>
            <a:custGeom>
              <a:avLst/>
              <a:gdLst/>
              <a:ahLst/>
              <a:cxnLst/>
              <a:rect l="l" t="t" r="r" b="b"/>
              <a:pathLst>
                <a:path w="55880" h="171450">
                  <a:moveTo>
                    <a:pt x="55778" y="171020"/>
                  </a:moveTo>
                  <a:lnTo>
                    <a:pt x="48657" y="116418"/>
                  </a:lnTo>
                  <a:lnTo>
                    <a:pt x="33791" y="66103"/>
                  </a:lnTo>
                  <a:lnTo>
                    <a:pt x="11222" y="18335"/>
                  </a:lnTo>
                  <a:lnTo>
                    <a:pt x="0" y="0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497800" y="3781420"/>
              <a:ext cx="171450" cy="55244"/>
            </a:xfrm>
            <a:custGeom>
              <a:avLst/>
              <a:gdLst/>
              <a:ahLst/>
              <a:cxnLst/>
              <a:rect l="l" t="t" r="r" b="b"/>
              <a:pathLst>
                <a:path w="171450" h="55245">
                  <a:moveTo>
                    <a:pt x="0" y="0"/>
                  </a:moveTo>
                  <a:lnTo>
                    <a:pt x="48447" y="26171"/>
                  </a:lnTo>
                  <a:lnTo>
                    <a:pt x="97951" y="43555"/>
                  </a:lnTo>
                  <a:lnTo>
                    <a:pt x="149891" y="53199"/>
                  </a:lnTo>
                  <a:lnTo>
                    <a:pt x="171324" y="54825"/>
                  </a:lnTo>
                </a:path>
              </a:pathLst>
            </a:custGeom>
            <a:ln w="8345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027062" y="3777495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4240" y="7162"/>
                  </a:moveTo>
                  <a:lnTo>
                    <a:pt x="2931" y="4858"/>
                  </a:lnTo>
                  <a:lnTo>
                    <a:pt x="1518" y="2460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966501" y="3713509"/>
              <a:ext cx="49530" cy="48260"/>
            </a:xfrm>
            <a:custGeom>
              <a:avLst/>
              <a:gdLst/>
              <a:ahLst/>
              <a:cxnLst/>
              <a:rect l="l" t="t" r="r" b="b"/>
              <a:pathLst>
                <a:path w="49530" h="48260">
                  <a:moveTo>
                    <a:pt x="49474" y="47715"/>
                  </a:moveTo>
                  <a:lnTo>
                    <a:pt x="17784" y="13799"/>
                  </a:lnTo>
                  <a:lnTo>
                    <a:pt x="8719" y="6396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5951163" y="3703749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7130" y="4314"/>
                  </a:moveTo>
                  <a:lnTo>
                    <a:pt x="4649" y="2753"/>
                  </a:lnTo>
                  <a:lnTo>
                    <a:pt x="2261" y="1308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295351" y="37785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853" y="0"/>
                  </a:moveTo>
                  <a:lnTo>
                    <a:pt x="3947" y="1853"/>
                  </a:lnTo>
                  <a:lnTo>
                    <a:pt x="1999" y="3821"/>
                  </a:lnTo>
                  <a:lnTo>
                    <a:pt x="0" y="5926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248934" y="379931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>
                  <a:moveTo>
                    <a:pt x="33517" y="0"/>
                  </a:moveTo>
                  <a:lnTo>
                    <a:pt x="8808" y="39285"/>
                  </a:lnTo>
                  <a:lnTo>
                    <a:pt x="3964" y="49941"/>
                  </a:lnTo>
                  <a:lnTo>
                    <a:pt x="0" y="60008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243406" y="386864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4">
                  <a:moveTo>
                    <a:pt x="2355" y="0"/>
                  </a:moveTo>
                  <a:lnTo>
                    <a:pt x="1476" y="2795"/>
                  </a:lnTo>
                  <a:lnTo>
                    <a:pt x="701" y="5465"/>
                  </a:lnTo>
                  <a:lnTo>
                    <a:pt x="0" y="7989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229410" y="3602281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7905" y="2596"/>
                  </a:moveTo>
                  <a:lnTo>
                    <a:pt x="5413" y="1727"/>
                  </a:lnTo>
                  <a:lnTo>
                    <a:pt x="2774" y="848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141684" y="3592727"/>
              <a:ext cx="69215" cy="5080"/>
            </a:xfrm>
            <a:custGeom>
              <a:avLst/>
              <a:gdLst/>
              <a:ahLst/>
              <a:cxnLst/>
              <a:rect l="l" t="t" r="r" b="b"/>
              <a:pathLst>
                <a:path w="69215" h="5079">
                  <a:moveTo>
                    <a:pt x="68657" y="4624"/>
                  </a:moveTo>
                  <a:lnTo>
                    <a:pt x="22480" y="0"/>
                  </a:lnTo>
                  <a:lnTo>
                    <a:pt x="10780" y="408"/>
                  </a:lnTo>
                  <a:lnTo>
                    <a:pt x="0" y="1346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123723" y="3595383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5" h="1904">
                  <a:moveTo>
                    <a:pt x="8198" y="0"/>
                  </a:moveTo>
                  <a:lnTo>
                    <a:pt x="5308" y="450"/>
                  </a:lnTo>
                  <a:lnTo>
                    <a:pt x="2575" y="942"/>
                  </a:lnTo>
                  <a:lnTo>
                    <a:pt x="0" y="1455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431869" y="3778605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4230" y="7162"/>
                  </a:moveTo>
                  <a:lnTo>
                    <a:pt x="2921" y="4858"/>
                  </a:lnTo>
                  <a:lnTo>
                    <a:pt x="1507" y="2471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371296" y="3714619"/>
              <a:ext cx="49530" cy="48260"/>
            </a:xfrm>
            <a:custGeom>
              <a:avLst/>
              <a:gdLst/>
              <a:ahLst/>
              <a:cxnLst/>
              <a:rect l="l" t="t" r="r" b="b"/>
              <a:pathLst>
                <a:path w="49530" h="48260">
                  <a:moveTo>
                    <a:pt x="49474" y="47715"/>
                  </a:moveTo>
                  <a:lnTo>
                    <a:pt x="17784" y="13799"/>
                  </a:lnTo>
                  <a:lnTo>
                    <a:pt x="8719" y="6396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355959" y="3704858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7130" y="4314"/>
                  </a:moveTo>
                  <a:lnTo>
                    <a:pt x="4659" y="2753"/>
                  </a:lnTo>
                  <a:lnTo>
                    <a:pt x="2261" y="1319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700147" y="37796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853" y="0"/>
                  </a:moveTo>
                  <a:lnTo>
                    <a:pt x="3957" y="1853"/>
                  </a:lnTo>
                  <a:lnTo>
                    <a:pt x="1999" y="3821"/>
                  </a:lnTo>
                  <a:lnTo>
                    <a:pt x="0" y="5926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653730" y="3800420"/>
              <a:ext cx="33655" cy="60325"/>
            </a:xfrm>
            <a:custGeom>
              <a:avLst/>
              <a:gdLst/>
              <a:ahLst/>
              <a:cxnLst/>
              <a:rect l="l" t="t" r="r" b="b"/>
              <a:pathLst>
                <a:path w="33655" h="60325">
                  <a:moveTo>
                    <a:pt x="33517" y="0"/>
                  </a:moveTo>
                  <a:lnTo>
                    <a:pt x="8804" y="39285"/>
                  </a:lnTo>
                  <a:lnTo>
                    <a:pt x="3960" y="49941"/>
                  </a:lnTo>
                  <a:lnTo>
                    <a:pt x="0" y="60008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648202" y="386975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4">
                  <a:moveTo>
                    <a:pt x="2355" y="0"/>
                  </a:moveTo>
                  <a:lnTo>
                    <a:pt x="1476" y="2795"/>
                  </a:lnTo>
                  <a:lnTo>
                    <a:pt x="701" y="5465"/>
                  </a:lnTo>
                  <a:lnTo>
                    <a:pt x="0" y="7989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634206" y="3603385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7905" y="2607"/>
                  </a:moveTo>
                  <a:lnTo>
                    <a:pt x="5413" y="1727"/>
                  </a:lnTo>
                  <a:lnTo>
                    <a:pt x="2774" y="858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546479" y="3593837"/>
              <a:ext cx="69215" cy="5080"/>
            </a:xfrm>
            <a:custGeom>
              <a:avLst/>
              <a:gdLst/>
              <a:ahLst/>
              <a:cxnLst/>
              <a:rect l="l" t="t" r="r" b="b"/>
              <a:pathLst>
                <a:path w="69215" h="5079">
                  <a:moveTo>
                    <a:pt x="68668" y="4624"/>
                  </a:moveTo>
                  <a:lnTo>
                    <a:pt x="22484" y="0"/>
                  </a:lnTo>
                  <a:lnTo>
                    <a:pt x="10784" y="408"/>
                  </a:lnTo>
                  <a:lnTo>
                    <a:pt x="0" y="1346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528519" y="3596493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5" h="1904">
                  <a:moveTo>
                    <a:pt x="8198" y="0"/>
                  </a:moveTo>
                  <a:lnTo>
                    <a:pt x="5308" y="460"/>
                  </a:lnTo>
                  <a:lnTo>
                    <a:pt x="2575" y="952"/>
                  </a:lnTo>
                  <a:lnTo>
                    <a:pt x="0" y="1455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471960" y="362036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0" y="0"/>
                  </a:moveTo>
                  <a:lnTo>
                    <a:pt x="2219" y="1434"/>
                  </a:lnTo>
                  <a:lnTo>
                    <a:pt x="4575" y="2910"/>
                  </a:lnTo>
                  <a:lnTo>
                    <a:pt x="7067" y="4387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496378" y="3634062"/>
              <a:ext cx="66040" cy="19685"/>
            </a:xfrm>
            <a:custGeom>
              <a:avLst/>
              <a:gdLst/>
              <a:ahLst/>
              <a:cxnLst/>
              <a:rect l="l" t="t" r="r" b="b"/>
              <a:pathLst>
                <a:path w="66040" h="19685">
                  <a:moveTo>
                    <a:pt x="0" y="0"/>
                  </a:moveTo>
                  <a:lnTo>
                    <a:pt x="43770" y="15428"/>
                  </a:lnTo>
                  <a:lnTo>
                    <a:pt x="55232" y="17801"/>
                  </a:lnTo>
                  <a:lnTo>
                    <a:pt x="65924" y="19444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572098" y="3654537"/>
              <a:ext cx="8890" cy="635"/>
            </a:xfrm>
            <a:custGeom>
              <a:avLst/>
              <a:gdLst/>
              <a:ahLst/>
              <a:cxnLst/>
              <a:rect l="l" t="t" r="r" b="b"/>
              <a:pathLst>
                <a:path w="8890" h="635">
                  <a:moveTo>
                    <a:pt x="0" y="0"/>
                  </a:moveTo>
                  <a:lnTo>
                    <a:pt x="2921" y="240"/>
                  </a:lnTo>
                  <a:lnTo>
                    <a:pt x="5696" y="418"/>
                  </a:lnTo>
                  <a:lnTo>
                    <a:pt x="8313" y="534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655780" y="37716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240" y="5528"/>
                  </a:moveTo>
                  <a:lnTo>
                    <a:pt x="4355" y="3759"/>
                  </a:lnTo>
                  <a:lnTo>
                    <a:pt x="2272" y="1895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614585" y="3747857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4" h="12700">
                  <a:moveTo>
                    <a:pt x="25758" y="12586"/>
                  </a:moveTo>
                  <a:lnTo>
                    <a:pt x="24690" y="11926"/>
                  </a:lnTo>
                  <a:lnTo>
                    <a:pt x="23611" y="11277"/>
                  </a:lnTo>
                  <a:lnTo>
                    <a:pt x="22501" y="10627"/>
                  </a:lnTo>
                  <a:lnTo>
                    <a:pt x="14617" y="5989"/>
                  </a:lnTo>
                  <a:lnTo>
                    <a:pt x="6973" y="2554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597463" y="3742796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5" h="2539">
                  <a:moveTo>
                    <a:pt x="8031" y="2083"/>
                  </a:moveTo>
                  <a:lnTo>
                    <a:pt x="5172" y="1246"/>
                  </a:lnTo>
                  <a:lnTo>
                    <a:pt x="2481" y="565"/>
                  </a:lnTo>
                  <a:lnTo>
                    <a:pt x="0" y="0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509688" y="3746766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4083" y="0"/>
                  </a:moveTo>
                  <a:lnTo>
                    <a:pt x="2753" y="2219"/>
                  </a:lnTo>
                  <a:lnTo>
                    <a:pt x="1371" y="4638"/>
                  </a:lnTo>
                  <a:lnTo>
                    <a:pt x="0" y="7256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495185" y="3771497"/>
              <a:ext cx="6985" cy="27940"/>
            </a:xfrm>
            <a:custGeom>
              <a:avLst/>
              <a:gdLst/>
              <a:ahLst/>
              <a:cxnLst/>
              <a:rect l="l" t="t" r="r" b="b"/>
              <a:pathLst>
                <a:path w="6984" h="27939">
                  <a:moveTo>
                    <a:pt x="6847" y="0"/>
                  </a:moveTo>
                  <a:lnTo>
                    <a:pt x="6418" y="1172"/>
                  </a:lnTo>
                  <a:lnTo>
                    <a:pt x="6010" y="2366"/>
                  </a:lnTo>
                  <a:lnTo>
                    <a:pt x="5612" y="3581"/>
                  </a:lnTo>
                  <a:lnTo>
                    <a:pt x="2753" y="12282"/>
                  </a:lnTo>
                  <a:lnTo>
                    <a:pt x="1015" y="20481"/>
                  </a:lnTo>
                  <a:lnTo>
                    <a:pt x="0" y="27831"/>
                  </a:lnTo>
                </a:path>
              </a:pathLst>
            </a:custGeom>
            <a:ln w="4167">
              <a:solidFill>
                <a:srgbClr val="67676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493855" y="3808841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335" y="0"/>
                  </a:moveTo>
                  <a:lnTo>
                    <a:pt x="125" y="2973"/>
                  </a:lnTo>
                  <a:lnTo>
                    <a:pt x="31" y="5748"/>
                  </a:lnTo>
                  <a:lnTo>
                    <a:pt x="0" y="8292"/>
                  </a:lnTo>
                </a:path>
              </a:pathLst>
            </a:custGeom>
            <a:ln w="4167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1" name="object 13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972284" y="2550400"/>
            <a:ext cx="8257363" cy="7594600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3356986" y="3013175"/>
            <a:ext cx="2392680" cy="6690995"/>
            <a:chOff x="3356986" y="3013175"/>
            <a:chExt cx="2392680" cy="6690995"/>
          </a:xfrm>
        </p:grpSpPr>
        <p:pic>
          <p:nvPicPr>
            <p:cNvPr id="133" name="object 13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58285" y="4915264"/>
              <a:ext cx="2391225" cy="195362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56986" y="3013175"/>
              <a:ext cx="2391225" cy="1849786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63772" y="6923590"/>
              <a:ext cx="2382440" cy="2779988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5180388" y="9402089"/>
            <a:ext cx="445134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10" dirty="0">
                <a:solidFill>
                  <a:srgbClr val="FFFFFF"/>
                </a:solidFill>
                <a:latin typeface="Arial MT"/>
                <a:cs typeface="Arial MT"/>
              </a:rPr>
              <a:t>75</a:t>
            </a:r>
            <a:r>
              <a:rPr sz="115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50" spc="15" dirty="0">
                <a:solidFill>
                  <a:srgbClr val="FFFFFF"/>
                </a:solidFill>
                <a:latin typeface="Arial MT"/>
                <a:cs typeface="Arial MT"/>
              </a:rPr>
              <a:t>µm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3745028" y="2567254"/>
            <a:ext cx="1583055" cy="318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900" spc="5" dirty="0">
                <a:solidFill>
                  <a:srgbClr val="221F1F"/>
                </a:solidFill>
                <a:latin typeface="Arial MT"/>
                <a:cs typeface="Arial MT"/>
              </a:rPr>
              <a:t>Selected</a:t>
            </a:r>
            <a:r>
              <a:rPr sz="1900" spc="-4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221F1F"/>
                </a:solidFill>
                <a:latin typeface="Arial MT"/>
                <a:cs typeface="Arial MT"/>
              </a:rPr>
              <a:t>Cells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5221517" y="2567254"/>
            <a:ext cx="838200" cy="318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900" spc="5" dirty="0">
                <a:solidFill>
                  <a:srgbClr val="221F1F"/>
                </a:solidFill>
                <a:latin typeface="Arial MT"/>
                <a:cs typeface="Arial MT"/>
              </a:rPr>
              <a:t>Legend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3348454" y="10162106"/>
            <a:ext cx="117049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u="sng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11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1150" u="sng" spc="-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6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Partial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cytoskeleton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description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comparative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analysis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between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three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cells.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Immunofluorescent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images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were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obtained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following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60" dirty="0">
                <a:solidFill>
                  <a:srgbClr val="757575"/>
                </a:solidFill>
                <a:latin typeface="Arial MT"/>
                <a:cs typeface="Arial MT"/>
              </a:rPr>
              <a:t>α-tubulin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(red)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and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757575"/>
                </a:solidFill>
                <a:latin typeface="Arial MT"/>
                <a:cs typeface="Arial MT"/>
              </a:rPr>
              <a:t>DAPI</a:t>
            </a:r>
            <a:r>
              <a:rPr sz="1150" spc="1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(blue)</a:t>
            </a:r>
            <a:r>
              <a:rPr sz="1150" spc="1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57575"/>
                </a:solidFill>
                <a:latin typeface="Arial MT"/>
                <a:cs typeface="Arial MT"/>
              </a:rPr>
              <a:t>staining.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140" name="object 14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768774" y="9210342"/>
            <a:ext cx="493411" cy="493411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2649134" y="4366359"/>
            <a:ext cx="2962910" cy="5038725"/>
            <a:chOff x="2649134" y="4366359"/>
            <a:chExt cx="2962910" cy="5038725"/>
          </a:xfrm>
        </p:grpSpPr>
        <p:pic>
          <p:nvPicPr>
            <p:cNvPr id="142" name="object 1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59604" y="4366359"/>
              <a:ext cx="706031" cy="570390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5193160" y="9367147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0" y="0"/>
                  </a:moveTo>
                  <a:lnTo>
                    <a:pt x="418636" y="0"/>
                  </a:lnTo>
                </a:path>
              </a:pathLst>
            </a:custGeom>
            <a:ln w="749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49134" y="6313943"/>
              <a:ext cx="724605" cy="6215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6717" y="1038816"/>
            <a:ext cx="14180819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85" dirty="0"/>
              <a:t>RESULTS</a:t>
            </a:r>
            <a:r>
              <a:rPr spc="-430" dirty="0"/>
              <a:t> </a:t>
            </a:r>
            <a:r>
              <a:rPr spc="-290" dirty="0"/>
              <a:t>-</a:t>
            </a:r>
            <a:r>
              <a:rPr spc="-430" dirty="0"/>
              <a:t> </a:t>
            </a:r>
            <a:r>
              <a:rPr spc="-120" dirty="0">
                <a:solidFill>
                  <a:srgbClr val="666666"/>
                </a:solidFill>
              </a:rPr>
              <a:t>CYTOSKELETON</a:t>
            </a:r>
            <a:r>
              <a:rPr spc="-425" dirty="0">
                <a:solidFill>
                  <a:srgbClr val="666666"/>
                </a:solidFill>
              </a:rPr>
              <a:t> </a:t>
            </a:r>
            <a:r>
              <a:rPr spc="-75" dirty="0">
                <a:solidFill>
                  <a:srgbClr val="666666"/>
                </a:solidFill>
              </a:rPr>
              <a:t>ORGANIZATION</a:t>
            </a:r>
            <a:r>
              <a:rPr spc="-430" dirty="0">
                <a:solidFill>
                  <a:srgbClr val="666666"/>
                </a:solidFill>
              </a:rPr>
              <a:t> </a:t>
            </a:r>
            <a:r>
              <a:rPr spc="-85" dirty="0">
                <a:solidFill>
                  <a:srgbClr val="666666"/>
                </a:solidFill>
              </a:rPr>
              <a:t>(EXAMPLES)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85519" y="5970362"/>
            <a:ext cx="7663180" cy="1650364"/>
            <a:chOff x="1685519" y="5970362"/>
            <a:chExt cx="7663180" cy="1650364"/>
          </a:xfrm>
        </p:grpSpPr>
        <p:sp>
          <p:nvSpPr>
            <p:cNvPr id="4" name="object 4"/>
            <p:cNvSpPr/>
            <p:nvPr/>
          </p:nvSpPr>
          <p:spPr>
            <a:xfrm>
              <a:off x="1898245" y="6385129"/>
              <a:ext cx="7439025" cy="877569"/>
            </a:xfrm>
            <a:custGeom>
              <a:avLst/>
              <a:gdLst/>
              <a:ahLst/>
              <a:cxnLst/>
              <a:rect l="l" t="t" r="r" b="b"/>
              <a:pathLst>
                <a:path w="7439025" h="877570">
                  <a:moveTo>
                    <a:pt x="0" y="270118"/>
                  </a:moveTo>
                  <a:lnTo>
                    <a:pt x="60349" y="219538"/>
                  </a:lnTo>
                  <a:lnTo>
                    <a:pt x="96555" y="192761"/>
                  </a:lnTo>
                  <a:lnTo>
                    <a:pt x="133922" y="167517"/>
                  </a:lnTo>
                  <a:lnTo>
                    <a:pt x="172403" y="143852"/>
                  </a:lnTo>
                  <a:lnTo>
                    <a:pt x="211952" y="121814"/>
                  </a:lnTo>
                  <a:lnTo>
                    <a:pt x="252523" y="101447"/>
                  </a:lnTo>
                  <a:lnTo>
                    <a:pt x="294069" y="82800"/>
                  </a:lnTo>
                  <a:lnTo>
                    <a:pt x="336543" y="65918"/>
                  </a:lnTo>
                  <a:lnTo>
                    <a:pt x="379900" y="50848"/>
                  </a:lnTo>
                  <a:lnTo>
                    <a:pt x="424092" y="37637"/>
                  </a:lnTo>
                  <a:lnTo>
                    <a:pt x="469073" y="26330"/>
                  </a:lnTo>
                  <a:lnTo>
                    <a:pt x="514796" y="16975"/>
                  </a:lnTo>
                  <a:lnTo>
                    <a:pt x="561216" y="9618"/>
                  </a:lnTo>
                  <a:lnTo>
                    <a:pt x="608285" y="4305"/>
                  </a:lnTo>
                  <a:lnTo>
                    <a:pt x="655957" y="1084"/>
                  </a:lnTo>
                  <a:lnTo>
                    <a:pt x="704186" y="0"/>
                  </a:lnTo>
                  <a:lnTo>
                    <a:pt x="6400012" y="0"/>
                  </a:lnTo>
                  <a:lnTo>
                    <a:pt x="6448241" y="1084"/>
                  </a:lnTo>
                  <a:lnTo>
                    <a:pt x="6495913" y="4305"/>
                  </a:lnTo>
                  <a:lnTo>
                    <a:pt x="6542982" y="9618"/>
                  </a:lnTo>
                  <a:lnTo>
                    <a:pt x="6589402" y="16975"/>
                  </a:lnTo>
                  <a:lnTo>
                    <a:pt x="6635126" y="26330"/>
                  </a:lnTo>
                  <a:lnTo>
                    <a:pt x="6680107" y="37637"/>
                  </a:lnTo>
                  <a:lnTo>
                    <a:pt x="6724298" y="50848"/>
                  </a:lnTo>
                  <a:lnTo>
                    <a:pt x="6767655" y="65918"/>
                  </a:lnTo>
                  <a:lnTo>
                    <a:pt x="6810129" y="82800"/>
                  </a:lnTo>
                  <a:lnTo>
                    <a:pt x="6851675" y="101447"/>
                  </a:lnTo>
                  <a:lnTo>
                    <a:pt x="6892246" y="121814"/>
                  </a:lnTo>
                  <a:lnTo>
                    <a:pt x="6931795" y="143852"/>
                  </a:lnTo>
                  <a:lnTo>
                    <a:pt x="6970277" y="167517"/>
                  </a:lnTo>
                  <a:lnTo>
                    <a:pt x="7007643" y="192761"/>
                  </a:lnTo>
                  <a:lnTo>
                    <a:pt x="7043849" y="219538"/>
                  </a:lnTo>
                  <a:lnTo>
                    <a:pt x="7078847" y="247802"/>
                  </a:lnTo>
                  <a:lnTo>
                    <a:pt x="7112592" y="277506"/>
                  </a:lnTo>
                  <a:lnTo>
                    <a:pt x="7145035" y="308603"/>
                  </a:lnTo>
                  <a:lnTo>
                    <a:pt x="7176132" y="341047"/>
                  </a:lnTo>
                  <a:lnTo>
                    <a:pt x="7205836" y="374791"/>
                  </a:lnTo>
                  <a:lnTo>
                    <a:pt x="7234099" y="409790"/>
                  </a:lnTo>
                  <a:lnTo>
                    <a:pt x="7260876" y="445995"/>
                  </a:lnTo>
                  <a:lnTo>
                    <a:pt x="7286120" y="483362"/>
                  </a:lnTo>
                  <a:lnTo>
                    <a:pt x="7309784" y="521844"/>
                  </a:lnTo>
                  <a:lnTo>
                    <a:pt x="7331823" y="561393"/>
                  </a:lnTo>
                  <a:lnTo>
                    <a:pt x="7352189" y="601964"/>
                  </a:lnTo>
                  <a:lnTo>
                    <a:pt x="7370836" y="643509"/>
                  </a:lnTo>
                  <a:lnTo>
                    <a:pt x="7387717" y="685984"/>
                  </a:lnTo>
                  <a:lnTo>
                    <a:pt x="7402787" y="729340"/>
                  </a:lnTo>
                  <a:lnTo>
                    <a:pt x="7415998" y="773531"/>
                  </a:lnTo>
                  <a:lnTo>
                    <a:pt x="7427305" y="818512"/>
                  </a:lnTo>
                  <a:lnTo>
                    <a:pt x="7436659" y="864235"/>
                  </a:lnTo>
                  <a:lnTo>
                    <a:pt x="7438720" y="877236"/>
                  </a:lnTo>
                </a:path>
              </a:pathLst>
            </a:custGeom>
            <a:ln w="22104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5519" y="5970362"/>
              <a:ext cx="1473200" cy="1650364"/>
            </a:xfrm>
            <a:custGeom>
              <a:avLst/>
              <a:gdLst/>
              <a:ahLst/>
              <a:cxnLst/>
              <a:rect l="l" t="t" r="r" b="b"/>
              <a:pathLst>
                <a:path w="1473200" h="1650365">
                  <a:moveTo>
                    <a:pt x="1473106" y="0"/>
                  </a:moveTo>
                  <a:lnTo>
                    <a:pt x="0" y="0"/>
                  </a:lnTo>
                  <a:lnTo>
                    <a:pt x="0" y="1649876"/>
                  </a:lnTo>
                  <a:lnTo>
                    <a:pt x="1473106" y="1649876"/>
                  </a:lnTo>
                  <a:lnTo>
                    <a:pt x="14731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15317" y="7311315"/>
            <a:ext cx="826135" cy="27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10" dirty="0">
                <a:latin typeface="Arial MT"/>
                <a:cs typeface="Arial MT"/>
              </a:rPr>
              <a:t>Radiality</a:t>
            </a:r>
            <a:endParaRPr sz="165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13126" y="6037246"/>
            <a:ext cx="7799705" cy="1489710"/>
            <a:chOff x="1813126" y="6037246"/>
            <a:chExt cx="7799705" cy="1489710"/>
          </a:xfrm>
        </p:grpSpPr>
        <p:sp>
          <p:nvSpPr>
            <p:cNvPr id="8" name="object 8"/>
            <p:cNvSpPr/>
            <p:nvPr/>
          </p:nvSpPr>
          <p:spPr>
            <a:xfrm>
              <a:off x="1823069" y="6047188"/>
              <a:ext cx="1220470" cy="1220470"/>
            </a:xfrm>
            <a:custGeom>
              <a:avLst/>
              <a:gdLst/>
              <a:ahLst/>
              <a:cxnLst/>
              <a:rect l="l" t="t" r="r" b="b"/>
              <a:pathLst>
                <a:path w="1220470" h="1220470">
                  <a:moveTo>
                    <a:pt x="610086" y="0"/>
                  </a:moveTo>
                  <a:lnTo>
                    <a:pt x="562408" y="1835"/>
                  </a:lnTo>
                  <a:lnTo>
                    <a:pt x="515733" y="7251"/>
                  </a:lnTo>
                  <a:lnTo>
                    <a:pt x="470198" y="16112"/>
                  </a:lnTo>
                  <a:lnTo>
                    <a:pt x="425938" y="28283"/>
                  </a:lnTo>
                  <a:lnTo>
                    <a:pt x="383088" y="43627"/>
                  </a:lnTo>
                  <a:lnTo>
                    <a:pt x="341785" y="62009"/>
                  </a:lnTo>
                  <a:lnTo>
                    <a:pt x="302163" y="83294"/>
                  </a:lnTo>
                  <a:lnTo>
                    <a:pt x="264359" y="107345"/>
                  </a:lnTo>
                  <a:lnTo>
                    <a:pt x="228507" y="134028"/>
                  </a:lnTo>
                  <a:lnTo>
                    <a:pt x="194745" y="163206"/>
                  </a:lnTo>
                  <a:lnTo>
                    <a:pt x="163206" y="194745"/>
                  </a:lnTo>
                  <a:lnTo>
                    <a:pt x="134028" y="228507"/>
                  </a:lnTo>
                  <a:lnTo>
                    <a:pt x="107345" y="264359"/>
                  </a:lnTo>
                  <a:lnTo>
                    <a:pt x="83294" y="302163"/>
                  </a:lnTo>
                  <a:lnTo>
                    <a:pt x="62009" y="341785"/>
                  </a:lnTo>
                  <a:lnTo>
                    <a:pt x="43627" y="383088"/>
                  </a:lnTo>
                  <a:lnTo>
                    <a:pt x="28283" y="425938"/>
                  </a:lnTo>
                  <a:lnTo>
                    <a:pt x="16112" y="470198"/>
                  </a:lnTo>
                  <a:lnTo>
                    <a:pt x="7251" y="515733"/>
                  </a:lnTo>
                  <a:lnTo>
                    <a:pt x="1835" y="562408"/>
                  </a:lnTo>
                  <a:lnTo>
                    <a:pt x="0" y="610086"/>
                  </a:lnTo>
                  <a:lnTo>
                    <a:pt x="1835" y="657764"/>
                  </a:lnTo>
                  <a:lnTo>
                    <a:pt x="7251" y="704438"/>
                  </a:lnTo>
                  <a:lnTo>
                    <a:pt x="16112" y="749973"/>
                  </a:lnTo>
                  <a:lnTo>
                    <a:pt x="28283" y="794233"/>
                  </a:lnTo>
                  <a:lnTo>
                    <a:pt x="43627" y="837083"/>
                  </a:lnTo>
                  <a:lnTo>
                    <a:pt x="62009" y="878387"/>
                  </a:lnTo>
                  <a:lnTo>
                    <a:pt x="83294" y="918008"/>
                  </a:lnTo>
                  <a:lnTo>
                    <a:pt x="107345" y="955813"/>
                  </a:lnTo>
                  <a:lnTo>
                    <a:pt x="134028" y="991664"/>
                  </a:lnTo>
                  <a:lnTo>
                    <a:pt x="163206" y="1025427"/>
                  </a:lnTo>
                  <a:lnTo>
                    <a:pt x="194745" y="1056965"/>
                  </a:lnTo>
                  <a:lnTo>
                    <a:pt x="228507" y="1086143"/>
                  </a:lnTo>
                  <a:lnTo>
                    <a:pt x="264359" y="1112826"/>
                  </a:lnTo>
                  <a:lnTo>
                    <a:pt x="302163" y="1136877"/>
                  </a:lnTo>
                  <a:lnTo>
                    <a:pt x="341785" y="1158162"/>
                  </a:lnTo>
                  <a:lnTo>
                    <a:pt x="383088" y="1176544"/>
                  </a:lnTo>
                  <a:lnTo>
                    <a:pt x="425938" y="1191889"/>
                  </a:lnTo>
                  <a:lnTo>
                    <a:pt x="470198" y="1204059"/>
                  </a:lnTo>
                  <a:lnTo>
                    <a:pt x="515733" y="1212920"/>
                  </a:lnTo>
                  <a:lnTo>
                    <a:pt x="562408" y="1218336"/>
                  </a:lnTo>
                  <a:lnTo>
                    <a:pt x="610086" y="1220172"/>
                  </a:lnTo>
                  <a:lnTo>
                    <a:pt x="657762" y="1218336"/>
                  </a:lnTo>
                  <a:lnTo>
                    <a:pt x="704435" y="1212920"/>
                  </a:lnTo>
                  <a:lnTo>
                    <a:pt x="749969" y="1204059"/>
                  </a:lnTo>
                  <a:lnTo>
                    <a:pt x="794229" y="1191889"/>
                  </a:lnTo>
                  <a:lnTo>
                    <a:pt x="837077" y="1176544"/>
                  </a:lnTo>
                  <a:lnTo>
                    <a:pt x="878380" y="1158162"/>
                  </a:lnTo>
                  <a:lnTo>
                    <a:pt x="918001" y="1136877"/>
                  </a:lnTo>
                  <a:lnTo>
                    <a:pt x="955805" y="1112826"/>
                  </a:lnTo>
                  <a:lnTo>
                    <a:pt x="991655" y="1086143"/>
                  </a:lnTo>
                  <a:lnTo>
                    <a:pt x="1025418" y="1056965"/>
                  </a:lnTo>
                  <a:lnTo>
                    <a:pt x="1056955" y="1025427"/>
                  </a:lnTo>
                  <a:lnTo>
                    <a:pt x="1086133" y="991664"/>
                  </a:lnTo>
                  <a:lnTo>
                    <a:pt x="1112816" y="955813"/>
                  </a:lnTo>
                  <a:lnTo>
                    <a:pt x="1136867" y="918008"/>
                  </a:lnTo>
                  <a:lnTo>
                    <a:pt x="1158152" y="878387"/>
                  </a:lnTo>
                  <a:lnTo>
                    <a:pt x="1176534" y="837083"/>
                  </a:lnTo>
                  <a:lnTo>
                    <a:pt x="1191878" y="794233"/>
                  </a:lnTo>
                  <a:lnTo>
                    <a:pt x="1204049" y="749973"/>
                  </a:lnTo>
                  <a:lnTo>
                    <a:pt x="1212910" y="704438"/>
                  </a:lnTo>
                  <a:lnTo>
                    <a:pt x="1218326" y="657764"/>
                  </a:lnTo>
                  <a:lnTo>
                    <a:pt x="1220161" y="610086"/>
                  </a:lnTo>
                  <a:lnTo>
                    <a:pt x="1218326" y="562408"/>
                  </a:lnTo>
                  <a:lnTo>
                    <a:pt x="1212910" y="515733"/>
                  </a:lnTo>
                  <a:lnTo>
                    <a:pt x="1204049" y="470198"/>
                  </a:lnTo>
                  <a:lnTo>
                    <a:pt x="1191878" y="425938"/>
                  </a:lnTo>
                  <a:lnTo>
                    <a:pt x="1176534" y="383088"/>
                  </a:lnTo>
                  <a:lnTo>
                    <a:pt x="1158152" y="341785"/>
                  </a:lnTo>
                  <a:lnTo>
                    <a:pt x="1136867" y="302163"/>
                  </a:lnTo>
                  <a:lnTo>
                    <a:pt x="1112816" y="264359"/>
                  </a:lnTo>
                  <a:lnTo>
                    <a:pt x="1086133" y="228507"/>
                  </a:lnTo>
                  <a:lnTo>
                    <a:pt x="1056955" y="194745"/>
                  </a:lnTo>
                  <a:lnTo>
                    <a:pt x="1025418" y="163206"/>
                  </a:lnTo>
                  <a:lnTo>
                    <a:pt x="991655" y="134028"/>
                  </a:lnTo>
                  <a:lnTo>
                    <a:pt x="955805" y="107345"/>
                  </a:lnTo>
                  <a:lnTo>
                    <a:pt x="918001" y="83294"/>
                  </a:lnTo>
                  <a:lnTo>
                    <a:pt x="878380" y="62009"/>
                  </a:lnTo>
                  <a:lnTo>
                    <a:pt x="837077" y="43627"/>
                  </a:lnTo>
                  <a:lnTo>
                    <a:pt x="794229" y="28283"/>
                  </a:lnTo>
                  <a:lnTo>
                    <a:pt x="749969" y="16112"/>
                  </a:lnTo>
                  <a:lnTo>
                    <a:pt x="704435" y="7251"/>
                  </a:lnTo>
                  <a:lnTo>
                    <a:pt x="657762" y="1835"/>
                  </a:lnTo>
                  <a:lnTo>
                    <a:pt x="610086" y="0"/>
                  </a:lnTo>
                  <a:close/>
                </a:path>
              </a:pathLst>
            </a:custGeom>
            <a:solidFill>
              <a:srgbClr val="E4D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23069" y="6047188"/>
              <a:ext cx="1220470" cy="1220470"/>
            </a:xfrm>
            <a:custGeom>
              <a:avLst/>
              <a:gdLst/>
              <a:ahLst/>
              <a:cxnLst/>
              <a:rect l="l" t="t" r="r" b="b"/>
              <a:pathLst>
                <a:path w="1220470" h="1220470">
                  <a:moveTo>
                    <a:pt x="0" y="610086"/>
                  </a:moveTo>
                  <a:lnTo>
                    <a:pt x="1835" y="657764"/>
                  </a:lnTo>
                  <a:lnTo>
                    <a:pt x="7251" y="704438"/>
                  </a:lnTo>
                  <a:lnTo>
                    <a:pt x="16112" y="749973"/>
                  </a:lnTo>
                  <a:lnTo>
                    <a:pt x="28283" y="794233"/>
                  </a:lnTo>
                  <a:lnTo>
                    <a:pt x="43627" y="837083"/>
                  </a:lnTo>
                  <a:lnTo>
                    <a:pt x="62009" y="878387"/>
                  </a:lnTo>
                  <a:lnTo>
                    <a:pt x="83294" y="918008"/>
                  </a:lnTo>
                  <a:lnTo>
                    <a:pt x="107345" y="955813"/>
                  </a:lnTo>
                  <a:lnTo>
                    <a:pt x="134028" y="991664"/>
                  </a:lnTo>
                  <a:lnTo>
                    <a:pt x="163206" y="1025427"/>
                  </a:lnTo>
                  <a:lnTo>
                    <a:pt x="194745" y="1056965"/>
                  </a:lnTo>
                  <a:lnTo>
                    <a:pt x="228507" y="1086143"/>
                  </a:lnTo>
                  <a:lnTo>
                    <a:pt x="264359" y="1112826"/>
                  </a:lnTo>
                  <a:lnTo>
                    <a:pt x="302163" y="1136877"/>
                  </a:lnTo>
                  <a:lnTo>
                    <a:pt x="341785" y="1158162"/>
                  </a:lnTo>
                  <a:lnTo>
                    <a:pt x="383088" y="1176544"/>
                  </a:lnTo>
                  <a:lnTo>
                    <a:pt x="425938" y="1191889"/>
                  </a:lnTo>
                  <a:lnTo>
                    <a:pt x="470198" y="1204059"/>
                  </a:lnTo>
                  <a:lnTo>
                    <a:pt x="515733" y="1212920"/>
                  </a:lnTo>
                  <a:lnTo>
                    <a:pt x="562408" y="1218336"/>
                  </a:lnTo>
                  <a:lnTo>
                    <a:pt x="610086" y="1220172"/>
                  </a:lnTo>
                  <a:lnTo>
                    <a:pt x="657762" y="1218336"/>
                  </a:lnTo>
                  <a:lnTo>
                    <a:pt x="704435" y="1212920"/>
                  </a:lnTo>
                  <a:lnTo>
                    <a:pt x="749969" y="1204059"/>
                  </a:lnTo>
                  <a:lnTo>
                    <a:pt x="794229" y="1191889"/>
                  </a:lnTo>
                  <a:lnTo>
                    <a:pt x="837077" y="1176544"/>
                  </a:lnTo>
                  <a:lnTo>
                    <a:pt x="878380" y="1158162"/>
                  </a:lnTo>
                  <a:lnTo>
                    <a:pt x="918001" y="1136877"/>
                  </a:lnTo>
                  <a:lnTo>
                    <a:pt x="955805" y="1112826"/>
                  </a:lnTo>
                  <a:lnTo>
                    <a:pt x="991655" y="1086143"/>
                  </a:lnTo>
                  <a:lnTo>
                    <a:pt x="1025418" y="1056965"/>
                  </a:lnTo>
                  <a:lnTo>
                    <a:pt x="1056955" y="1025427"/>
                  </a:lnTo>
                  <a:lnTo>
                    <a:pt x="1086133" y="991664"/>
                  </a:lnTo>
                  <a:lnTo>
                    <a:pt x="1112816" y="955813"/>
                  </a:lnTo>
                  <a:lnTo>
                    <a:pt x="1136867" y="918008"/>
                  </a:lnTo>
                  <a:lnTo>
                    <a:pt x="1158152" y="878387"/>
                  </a:lnTo>
                  <a:lnTo>
                    <a:pt x="1176534" y="837083"/>
                  </a:lnTo>
                  <a:lnTo>
                    <a:pt x="1191878" y="794233"/>
                  </a:lnTo>
                  <a:lnTo>
                    <a:pt x="1204049" y="749973"/>
                  </a:lnTo>
                  <a:lnTo>
                    <a:pt x="1212910" y="704438"/>
                  </a:lnTo>
                  <a:lnTo>
                    <a:pt x="1218326" y="657764"/>
                  </a:lnTo>
                  <a:lnTo>
                    <a:pt x="1220161" y="610086"/>
                  </a:lnTo>
                  <a:lnTo>
                    <a:pt x="1218326" y="562408"/>
                  </a:lnTo>
                  <a:lnTo>
                    <a:pt x="1212910" y="515733"/>
                  </a:lnTo>
                  <a:lnTo>
                    <a:pt x="1204049" y="470198"/>
                  </a:lnTo>
                  <a:lnTo>
                    <a:pt x="1191878" y="425938"/>
                  </a:lnTo>
                  <a:lnTo>
                    <a:pt x="1176534" y="383088"/>
                  </a:lnTo>
                  <a:lnTo>
                    <a:pt x="1158152" y="341785"/>
                  </a:lnTo>
                  <a:lnTo>
                    <a:pt x="1136867" y="302163"/>
                  </a:lnTo>
                  <a:lnTo>
                    <a:pt x="1112816" y="264359"/>
                  </a:lnTo>
                  <a:lnTo>
                    <a:pt x="1086133" y="228507"/>
                  </a:lnTo>
                  <a:lnTo>
                    <a:pt x="1056955" y="194745"/>
                  </a:lnTo>
                  <a:lnTo>
                    <a:pt x="1025418" y="163206"/>
                  </a:lnTo>
                  <a:lnTo>
                    <a:pt x="991655" y="134028"/>
                  </a:lnTo>
                  <a:lnTo>
                    <a:pt x="955805" y="107345"/>
                  </a:lnTo>
                  <a:lnTo>
                    <a:pt x="918001" y="83294"/>
                  </a:lnTo>
                  <a:lnTo>
                    <a:pt x="878380" y="62009"/>
                  </a:lnTo>
                  <a:lnTo>
                    <a:pt x="837077" y="43627"/>
                  </a:lnTo>
                  <a:lnTo>
                    <a:pt x="794229" y="28283"/>
                  </a:lnTo>
                  <a:lnTo>
                    <a:pt x="749969" y="16112"/>
                  </a:lnTo>
                  <a:lnTo>
                    <a:pt x="704435" y="7251"/>
                  </a:lnTo>
                  <a:lnTo>
                    <a:pt x="657762" y="1835"/>
                  </a:lnTo>
                  <a:lnTo>
                    <a:pt x="610086" y="0"/>
                  </a:lnTo>
                  <a:lnTo>
                    <a:pt x="562408" y="1835"/>
                  </a:lnTo>
                  <a:lnTo>
                    <a:pt x="515733" y="7251"/>
                  </a:lnTo>
                  <a:lnTo>
                    <a:pt x="470198" y="16112"/>
                  </a:lnTo>
                  <a:lnTo>
                    <a:pt x="425938" y="28283"/>
                  </a:lnTo>
                  <a:lnTo>
                    <a:pt x="383088" y="43627"/>
                  </a:lnTo>
                  <a:lnTo>
                    <a:pt x="341785" y="62009"/>
                  </a:lnTo>
                  <a:lnTo>
                    <a:pt x="302163" y="83294"/>
                  </a:lnTo>
                  <a:lnTo>
                    <a:pt x="264359" y="107345"/>
                  </a:lnTo>
                  <a:lnTo>
                    <a:pt x="228507" y="134028"/>
                  </a:lnTo>
                  <a:lnTo>
                    <a:pt x="194745" y="163206"/>
                  </a:lnTo>
                  <a:lnTo>
                    <a:pt x="163206" y="194745"/>
                  </a:lnTo>
                  <a:lnTo>
                    <a:pt x="134028" y="228507"/>
                  </a:lnTo>
                  <a:lnTo>
                    <a:pt x="107345" y="264359"/>
                  </a:lnTo>
                  <a:lnTo>
                    <a:pt x="83294" y="302163"/>
                  </a:lnTo>
                  <a:lnTo>
                    <a:pt x="62009" y="341785"/>
                  </a:lnTo>
                  <a:lnTo>
                    <a:pt x="43627" y="383088"/>
                  </a:lnTo>
                  <a:lnTo>
                    <a:pt x="28283" y="425938"/>
                  </a:lnTo>
                  <a:lnTo>
                    <a:pt x="16112" y="470198"/>
                  </a:lnTo>
                  <a:lnTo>
                    <a:pt x="7251" y="515733"/>
                  </a:lnTo>
                  <a:lnTo>
                    <a:pt x="1835" y="562408"/>
                  </a:lnTo>
                  <a:lnTo>
                    <a:pt x="0" y="610086"/>
                  </a:lnTo>
                  <a:close/>
                </a:path>
              </a:pathLst>
            </a:custGeom>
            <a:ln w="19884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2644" y="6507605"/>
              <a:ext cx="174371" cy="1566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19244" y="6522772"/>
              <a:ext cx="290195" cy="116839"/>
            </a:xfrm>
            <a:custGeom>
              <a:avLst/>
              <a:gdLst/>
              <a:ahLst/>
              <a:cxnLst/>
              <a:rect l="l" t="t" r="r" b="b"/>
              <a:pathLst>
                <a:path w="290194" h="116840">
                  <a:moveTo>
                    <a:pt x="0" y="14025"/>
                  </a:moveTo>
                  <a:lnTo>
                    <a:pt x="22318" y="6925"/>
                  </a:lnTo>
                  <a:lnTo>
                    <a:pt x="60588" y="0"/>
                  </a:lnTo>
                  <a:lnTo>
                    <a:pt x="110816" y="87"/>
                  </a:lnTo>
                  <a:lnTo>
                    <a:pt x="169010" y="14025"/>
                  </a:lnTo>
                  <a:lnTo>
                    <a:pt x="217814" y="39517"/>
                  </a:lnTo>
                  <a:lnTo>
                    <a:pt x="253432" y="69301"/>
                  </a:lnTo>
                  <a:lnTo>
                    <a:pt x="276995" y="96996"/>
                  </a:lnTo>
                  <a:lnTo>
                    <a:pt x="289635" y="116221"/>
                  </a:lnTo>
                </a:path>
              </a:pathLst>
            </a:custGeom>
            <a:ln w="993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4392" y="6561656"/>
              <a:ext cx="278373" cy="2449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1202" y="6482118"/>
              <a:ext cx="367856" cy="3181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7204" y="7350561"/>
              <a:ext cx="335068" cy="1763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40197" y="6469520"/>
              <a:ext cx="1875890" cy="2950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562008" y="6471979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0" y="177512"/>
                  </a:moveTo>
                  <a:lnTo>
                    <a:pt x="6340" y="224704"/>
                  </a:lnTo>
                  <a:lnTo>
                    <a:pt x="24235" y="267110"/>
                  </a:lnTo>
                  <a:lnTo>
                    <a:pt x="51993" y="303039"/>
                  </a:lnTo>
                  <a:lnTo>
                    <a:pt x="87921" y="330798"/>
                  </a:lnTo>
                  <a:lnTo>
                    <a:pt x="130328" y="348694"/>
                  </a:lnTo>
                  <a:lnTo>
                    <a:pt x="177523" y="355036"/>
                  </a:lnTo>
                  <a:lnTo>
                    <a:pt x="224713" y="348694"/>
                  </a:lnTo>
                  <a:lnTo>
                    <a:pt x="267118" y="330798"/>
                  </a:lnTo>
                  <a:lnTo>
                    <a:pt x="303044" y="303039"/>
                  </a:lnTo>
                  <a:lnTo>
                    <a:pt x="330800" y="267110"/>
                  </a:lnTo>
                  <a:lnTo>
                    <a:pt x="348695" y="224704"/>
                  </a:lnTo>
                  <a:lnTo>
                    <a:pt x="355036" y="177512"/>
                  </a:lnTo>
                  <a:lnTo>
                    <a:pt x="348695" y="130326"/>
                  </a:lnTo>
                  <a:lnTo>
                    <a:pt x="330800" y="87922"/>
                  </a:lnTo>
                  <a:lnTo>
                    <a:pt x="303044" y="51995"/>
                  </a:lnTo>
                  <a:lnTo>
                    <a:pt x="267118" y="24237"/>
                  </a:lnTo>
                  <a:lnTo>
                    <a:pt x="224713" y="6341"/>
                  </a:lnTo>
                  <a:lnTo>
                    <a:pt x="177523" y="0"/>
                  </a:lnTo>
                  <a:lnTo>
                    <a:pt x="130328" y="6341"/>
                  </a:lnTo>
                  <a:lnTo>
                    <a:pt x="87921" y="24237"/>
                  </a:lnTo>
                  <a:lnTo>
                    <a:pt x="51993" y="51995"/>
                  </a:lnTo>
                  <a:lnTo>
                    <a:pt x="24235" y="87922"/>
                  </a:lnTo>
                  <a:lnTo>
                    <a:pt x="6340" y="130326"/>
                  </a:lnTo>
                  <a:lnTo>
                    <a:pt x="0" y="17751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6187" y="6617232"/>
              <a:ext cx="66689" cy="6453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617047" y="6471979"/>
              <a:ext cx="355600" cy="355600"/>
            </a:xfrm>
            <a:custGeom>
              <a:avLst/>
              <a:gdLst/>
              <a:ahLst/>
              <a:cxnLst/>
              <a:rect l="l" t="t" r="r" b="b"/>
              <a:pathLst>
                <a:path w="355600" h="355600">
                  <a:moveTo>
                    <a:pt x="0" y="177512"/>
                  </a:moveTo>
                  <a:lnTo>
                    <a:pt x="6340" y="224704"/>
                  </a:lnTo>
                  <a:lnTo>
                    <a:pt x="24235" y="267110"/>
                  </a:lnTo>
                  <a:lnTo>
                    <a:pt x="51993" y="303039"/>
                  </a:lnTo>
                  <a:lnTo>
                    <a:pt x="87921" y="330798"/>
                  </a:lnTo>
                  <a:lnTo>
                    <a:pt x="130328" y="348694"/>
                  </a:lnTo>
                  <a:lnTo>
                    <a:pt x="177523" y="355036"/>
                  </a:lnTo>
                  <a:lnTo>
                    <a:pt x="224713" y="348694"/>
                  </a:lnTo>
                  <a:lnTo>
                    <a:pt x="267118" y="330798"/>
                  </a:lnTo>
                  <a:lnTo>
                    <a:pt x="303044" y="303039"/>
                  </a:lnTo>
                  <a:lnTo>
                    <a:pt x="330800" y="267110"/>
                  </a:lnTo>
                  <a:lnTo>
                    <a:pt x="348695" y="224704"/>
                  </a:lnTo>
                  <a:lnTo>
                    <a:pt x="355036" y="177512"/>
                  </a:lnTo>
                  <a:lnTo>
                    <a:pt x="348695" y="130326"/>
                  </a:lnTo>
                  <a:lnTo>
                    <a:pt x="330800" y="87922"/>
                  </a:lnTo>
                  <a:lnTo>
                    <a:pt x="303044" y="51995"/>
                  </a:lnTo>
                  <a:lnTo>
                    <a:pt x="267118" y="24237"/>
                  </a:lnTo>
                  <a:lnTo>
                    <a:pt x="224713" y="6341"/>
                  </a:lnTo>
                  <a:lnTo>
                    <a:pt x="177523" y="0"/>
                  </a:lnTo>
                  <a:lnTo>
                    <a:pt x="130328" y="6341"/>
                  </a:lnTo>
                  <a:lnTo>
                    <a:pt x="87921" y="24237"/>
                  </a:lnTo>
                  <a:lnTo>
                    <a:pt x="51993" y="51995"/>
                  </a:lnTo>
                  <a:lnTo>
                    <a:pt x="24235" y="87922"/>
                  </a:lnTo>
                  <a:lnTo>
                    <a:pt x="6340" y="130326"/>
                  </a:lnTo>
                  <a:lnTo>
                    <a:pt x="0" y="17751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1221" y="6617232"/>
              <a:ext cx="66689" cy="6453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47942" y="6466001"/>
              <a:ext cx="819150" cy="639445"/>
            </a:xfrm>
            <a:custGeom>
              <a:avLst/>
              <a:gdLst/>
              <a:ahLst/>
              <a:cxnLst/>
              <a:rect l="l" t="t" r="r" b="b"/>
              <a:pathLst>
                <a:path w="819150" h="639445">
                  <a:moveTo>
                    <a:pt x="186997" y="0"/>
                  </a:moveTo>
                  <a:lnTo>
                    <a:pt x="135776" y="16982"/>
                  </a:lnTo>
                  <a:lnTo>
                    <a:pt x="85070" y="47370"/>
                  </a:lnTo>
                  <a:lnTo>
                    <a:pt x="41716" y="84236"/>
                  </a:lnTo>
                  <a:lnTo>
                    <a:pt x="12552" y="120656"/>
                  </a:lnTo>
                  <a:lnTo>
                    <a:pt x="0" y="153346"/>
                  </a:lnTo>
                  <a:lnTo>
                    <a:pt x="212" y="186486"/>
                  </a:lnTo>
                  <a:lnTo>
                    <a:pt x="10626" y="224314"/>
                  </a:lnTo>
                  <a:lnTo>
                    <a:pt x="44024" y="311224"/>
                  </a:lnTo>
                  <a:lnTo>
                    <a:pt x="62485" y="358795"/>
                  </a:lnTo>
                  <a:lnTo>
                    <a:pt x="84720" y="409706"/>
                  </a:lnTo>
                  <a:lnTo>
                    <a:pt x="111390" y="459881"/>
                  </a:lnTo>
                  <a:lnTo>
                    <a:pt x="143154" y="505245"/>
                  </a:lnTo>
                  <a:lnTo>
                    <a:pt x="180673" y="541721"/>
                  </a:lnTo>
                  <a:lnTo>
                    <a:pt x="219386" y="566681"/>
                  </a:lnTo>
                  <a:lnTo>
                    <a:pt x="264553" y="588680"/>
                  </a:lnTo>
                  <a:lnTo>
                    <a:pt x="314139" y="607288"/>
                  </a:lnTo>
                  <a:lnTo>
                    <a:pt x="366113" y="622076"/>
                  </a:lnTo>
                  <a:lnTo>
                    <a:pt x="418442" y="632613"/>
                  </a:lnTo>
                  <a:lnTo>
                    <a:pt x="469093" y="638469"/>
                  </a:lnTo>
                  <a:lnTo>
                    <a:pt x="516034" y="639216"/>
                  </a:lnTo>
                  <a:lnTo>
                    <a:pt x="562349" y="634111"/>
                  </a:lnTo>
                  <a:lnTo>
                    <a:pt x="610867" y="623284"/>
                  </a:lnTo>
                  <a:lnTo>
                    <a:pt x="659186" y="607624"/>
                  </a:lnTo>
                  <a:lnTo>
                    <a:pt x="704904" y="588021"/>
                  </a:lnTo>
                  <a:lnTo>
                    <a:pt x="745621" y="565362"/>
                  </a:lnTo>
                  <a:lnTo>
                    <a:pt x="778935" y="540537"/>
                  </a:lnTo>
                  <a:lnTo>
                    <a:pt x="818452" y="470707"/>
                  </a:lnTo>
                  <a:lnTo>
                    <a:pt x="819073" y="417856"/>
                  </a:lnTo>
                  <a:lnTo>
                    <a:pt x="807977" y="362329"/>
                  </a:lnTo>
                  <a:lnTo>
                    <a:pt x="788831" y="310575"/>
                  </a:lnTo>
                  <a:lnTo>
                    <a:pt x="765304" y="269038"/>
                  </a:lnTo>
                  <a:lnTo>
                    <a:pt x="733766" y="240368"/>
                  </a:lnTo>
                  <a:lnTo>
                    <a:pt x="691765" y="220265"/>
                  </a:lnTo>
                  <a:lnTo>
                    <a:pt x="644754" y="204759"/>
                  </a:lnTo>
                  <a:lnTo>
                    <a:pt x="598185" y="189881"/>
                  </a:lnTo>
                  <a:lnTo>
                    <a:pt x="557509" y="171659"/>
                  </a:lnTo>
                  <a:lnTo>
                    <a:pt x="513982" y="142258"/>
                  </a:lnTo>
                  <a:lnTo>
                    <a:pt x="473720" y="110213"/>
                  </a:lnTo>
                  <a:lnTo>
                    <a:pt x="437516" y="80184"/>
                  </a:lnTo>
                  <a:lnTo>
                    <a:pt x="406163" y="56825"/>
                  </a:lnTo>
                  <a:lnTo>
                    <a:pt x="380387" y="43260"/>
                  </a:lnTo>
                  <a:lnTo>
                    <a:pt x="337469" y="26295"/>
                  </a:lnTo>
                  <a:lnTo>
                    <a:pt x="285523" y="10431"/>
                  </a:lnTo>
                  <a:lnTo>
                    <a:pt x="232661" y="166"/>
                  </a:lnTo>
                  <a:lnTo>
                    <a:pt x="18699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47942" y="6466001"/>
              <a:ext cx="819150" cy="639445"/>
            </a:xfrm>
            <a:custGeom>
              <a:avLst/>
              <a:gdLst/>
              <a:ahLst/>
              <a:cxnLst/>
              <a:rect l="l" t="t" r="r" b="b"/>
              <a:pathLst>
                <a:path w="819150" h="639445">
                  <a:moveTo>
                    <a:pt x="12552" y="120656"/>
                  </a:moveTo>
                  <a:lnTo>
                    <a:pt x="41716" y="84236"/>
                  </a:lnTo>
                  <a:lnTo>
                    <a:pt x="85070" y="47370"/>
                  </a:lnTo>
                  <a:lnTo>
                    <a:pt x="135776" y="16982"/>
                  </a:lnTo>
                  <a:lnTo>
                    <a:pt x="186997" y="0"/>
                  </a:lnTo>
                  <a:lnTo>
                    <a:pt x="232661" y="166"/>
                  </a:lnTo>
                  <a:lnTo>
                    <a:pt x="285523" y="10431"/>
                  </a:lnTo>
                  <a:lnTo>
                    <a:pt x="337469" y="26295"/>
                  </a:lnTo>
                  <a:lnTo>
                    <a:pt x="380387" y="43260"/>
                  </a:lnTo>
                  <a:lnTo>
                    <a:pt x="437516" y="80184"/>
                  </a:lnTo>
                  <a:lnTo>
                    <a:pt x="473720" y="110213"/>
                  </a:lnTo>
                  <a:lnTo>
                    <a:pt x="513982" y="142258"/>
                  </a:lnTo>
                  <a:lnTo>
                    <a:pt x="557509" y="171659"/>
                  </a:lnTo>
                  <a:lnTo>
                    <a:pt x="598185" y="189881"/>
                  </a:lnTo>
                  <a:lnTo>
                    <a:pt x="644754" y="204759"/>
                  </a:lnTo>
                  <a:lnTo>
                    <a:pt x="691765" y="220265"/>
                  </a:lnTo>
                  <a:lnTo>
                    <a:pt x="733766" y="240368"/>
                  </a:lnTo>
                  <a:lnTo>
                    <a:pt x="765304" y="269038"/>
                  </a:lnTo>
                  <a:lnTo>
                    <a:pt x="788831" y="310575"/>
                  </a:lnTo>
                  <a:lnTo>
                    <a:pt x="807977" y="362329"/>
                  </a:lnTo>
                  <a:lnTo>
                    <a:pt x="819073" y="417856"/>
                  </a:lnTo>
                  <a:lnTo>
                    <a:pt x="818452" y="470707"/>
                  </a:lnTo>
                  <a:lnTo>
                    <a:pt x="802444" y="514434"/>
                  </a:lnTo>
                  <a:lnTo>
                    <a:pt x="745621" y="565362"/>
                  </a:lnTo>
                  <a:lnTo>
                    <a:pt x="704904" y="588021"/>
                  </a:lnTo>
                  <a:lnTo>
                    <a:pt x="659186" y="607624"/>
                  </a:lnTo>
                  <a:lnTo>
                    <a:pt x="610867" y="623284"/>
                  </a:lnTo>
                  <a:lnTo>
                    <a:pt x="562349" y="634111"/>
                  </a:lnTo>
                  <a:lnTo>
                    <a:pt x="516034" y="639216"/>
                  </a:lnTo>
                  <a:lnTo>
                    <a:pt x="469093" y="638469"/>
                  </a:lnTo>
                  <a:lnTo>
                    <a:pt x="418442" y="632613"/>
                  </a:lnTo>
                  <a:lnTo>
                    <a:pt x="366113" y="622076"/>
                  </a:lnTo>
                  <a:lnTo>
                    <a:pt x="314139" y="607288"/>
                  </a:lnTo>
                  <a:lnTo>
                    <a:pt x="264553" y="588680"/>
                  </a:lnTo>
                  <a:lnTo>
                    <a:pt x="219386" y="566681"/>
                  </a:lnTo>
                  <a:lnTo>
                    <a:pt x="180673" y="541721"/>
                  </a:lnTo>
                  <a:lnTo>
                    <a:pt x="143154" y="505245"/>
                  </a:lnTo>
                  <a:lnTo>
                    <a:pt x="111390" y="459881"/>
                  </a:lnTo>
                  <a:lnTo>
                    <a:pt x="84720" y="409706"/>
                  </a:lnTo>
                  <a:lnTo>
                    <a:pt x="62485" y="358795"/>
                  </a:lnTo>
                  <a:lnTo>
                    <a:pt x="44024" y="311224"/>
                  </a:lnTo>
                  <a:lnTo>
                    <a:pt x="28677" y="271070"/>
                  </a:lnTo>
                  <a:lnTo>
                    <a:pt x="10626" y="224314"/>
                  </a:lnTo>
                  <a:lnTo>
                    <a:pt x="212" y="186486"/>
                  </a:lnTo>
                  <a:lnTo>
                    <a:pt x="0" y="153346"/>
                  </a:lnTo>
                  <a:lnTo>
                    <a:pt x="12552" y="120656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88595" y="6548996"/>
              <a:ext cx="77470" cy="364490"/>
            </a:xfrm>
            <a:custGeom>
              <a:avLst/>
              <a:gdLst/>
              <a:ahLst/>
              <a:cxnLst/>
              <a:rect l="l" t="t" r="r" b="b"/>
              <a:pathLst>
                <a:path w="77470" h="364490">
                  <a:moveTo>
                    <a:pt x="0" y="0"/>
                  </a:moveTo>
                  <a:lnTo>
                    <a:pt x="10989" y="52031"/>
                  </a:lnTo>
                  <a:lnTo>
                    <a:pt x="21977" y="104061"/>
                  </a:lnTo>
                  <a:lnTo>
                    <a:pt x="32965" y="156090"/>
                  </a:lnTo>
                  <a:lnTo>
                    <a:pt x="43953" y="208118"/>
                  </a:lnTo>
                  <a:lnTo>
                    <a:pt x="54941" y="260147"/>
                  </a:lnTo>
                  <a:lnTo>
                    <a:pt x="65929" y="312177"/>
                  </a:lnTo>
                  <a:lnTo>
                    <a:pt x="76919" y="364208"/>
                  </a:lnTo>
                </a:path>
              </a:pathLst>
            </a:custGeom>
            <a:ln w="8638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24225" y="67282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0" y="5664"/>
                  </a:moveTo>
                  <a:lnTo>
                    <a:pt x="5664" y="5664"/>
                  </a:lnTo>
                  <a:lnTo>
                    <a:pt x="5664" y="0"/>
                  </a:lnTo>
                  <a:lnTo>
                    <a:pt x="0" y="0"/>
                  </a:lnTo>
                  <a:lnTo>
                    <a:pt x="0" y="5664"/>
                  </a:lnTo>
                  <a:close/>
                </a:path>
              </a:pathLst>
            </a:custGeom>
            <a:ln w="32763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27998" y="6731818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0"/>
                  </a:moveTo>
                  <a:lnTo>
                    <a:pt x="1088" y="376"/>
                  </a:lnTo>
                  <a:lnTo>
                    <a:pt x="2177" y="753"/>
                  </a:lnTo>
                  <a:lnTo>
                    <a:pt x="3266" y="1130"/>
                  </a:lnTo>
                </a:path>
              </a:pathLst>
            </a:custGeom>
            <a:ln w="3455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37824" y="6735253"/>
              <a:ext cx="403860" cy="140970"/>
            </a:xfrm>
            <a:custGeom>
              <a:avLst/>
              <a:gdLst/>
              <a:ahLst/>
              <a:cxnLst/>
              <a:rect l="l" t="t" r="r" b="b"/>
              <a:pathLst>
                <a:path w="403860" h="140970">
                  <a:moveTo>
                    <a:pt x="0" y="0"/>
                  </a:moveTo>
                  <a:lnTo>
                    <a:pt x="50445" y="17615"/>
                  </a:lnTo>
                  <a:lnTo>
                    <a:pt x="100891" y="35231"/>
                  </a:lnTo>
                  <a:lnTo>
                    <a:pt x="151338" y="52847"/>
                  </a:lnTo>
                  <a:lnTo>
                    <a:pt x="201785" y="70465"/>
                  </a:lnTo>
                  <a:lnTo>
                    <a:pt x="252233" y="88082"/>
                  </a:lnTo>
                  <a:lnTo>
                    <a:pt x="302682" y="105701"/>
                  </a:lnTo>
                  <a:lnTo>
                    <a:pt x="353130" y="123319"/>
                  </a:lnTo>
                  <a:lnTo>
                    <a:pt x="403579" y="140938"/>
                  </a:lnTo>
                </a:path>
              </a:pathLst>
            </a:custGeom>
            <a:ln w="3455">
              <a:solidFill>
                <a:srgbClr val="221F1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44681" y="687733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0"/>
                  </a:moveTo>
                  <a:lnTo>
                    <a:pt x="3266" y="1130"/>
                  </a:lnTo>
                </a:path>
              </a:pathLst>
            </a:custGeom>
            <a:ln w="3455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7462" y="6763313"/>
              <a:ext cx="90722" cy="793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5742" y="6841299"/>
              <a:ext cx="298125" cy="24120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733029" y="686099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292" y="0"/>
                  </a:moveTo>
                  <a:lnTo>
                    <a:pt x="7005" y="0"/>
                  </a:lnTo>
                  <a:lnTo>
                    <a:pt x="0" y="7005"/>
                  </a:lnTo>
                  <a:lnTo>
                    <a:pt x="0" y="15653"/>
                  </a:lnTo>
                  <a:lnTo>
                    <a:pt x="0" y="24292"/>
                  </a:lnTo>
                  <a:lnTo>
                    <a:pt x="7005" y="31297"/>
                  </a:lnTo>
                  <a:lnTo>
                    <a:pt x="24292" y="31297"/>
                  </a:lnTo>
                  <a:lnTo>
                    <a:pt x="31307" y="24292"/>
                  </a:lnTo>
                  <a:lnTo>
                    <a:pt x="31307" y="7005"/>
                  </a:lnTo>
                  <a:lnTo>
                    <a:pt x="24292" y="0"/>
                  </a:lnTo>
                  <a:close/>
                </a:path>
              </a:pathLst>
            </a:custGeom>
            <a:solidFill>
              <a:srgbClr val="487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54433" y="6755975"/>
              <a:ext cx="193675" cy="254635"/>
            </a:xfrm>
            <a:custGeom>
              <a:avLst/>
              <a:gdLst/>
              <a:ahLst/>
              <a:cxnLst/>
              <a:rect l="l" t="t" r="r" b="b"/>
              <a:pathLst>
                <a:path w="193675" h="254634">
                  <a:moveTo>
                    <a:pt x="12140" y="130799"/>
                  </a:moveTo>
                  <a:lnTo>
                    <a:pt x="7426" y="103197"/>
                  </a:lnTo>
                  <a:lnTo>
                    <a:pt x="1793" y="72643"/>
                  </a:lnTo>
                  <a:lnTo>
                    <a:pt x="0" y="44194"/>
                  </a:lnTo>
                  <a:lnTo>
                    <a:pt x="6800" y="22907"/>
                  </a:lnTo>
                  <a:lnTo>
                    <a:pt x="26232" y="9792"/>
                  </a:lnTo>
                  <a:lnTo>
                    <a:pt x="54842" y="2262"/>
                  </a:lnTo>
                  <a:lnTo>
                    <a:pt x="86123" y="0"/>
                  </a:lnTo>
                  <a:lnTo>
                    <a:pt x="113571" y="2687"/>
                  </a:lnTo>
                  <a:lnTo>
                    <a:pt x="138344" y="9324"/>
                  </a:lnTo>
                  <a:lnTo>
                    <a:pt x="162948" y="20385"/>
                  </a:lnTo>
                  <a:lnTo>
                    <a:pt x="182882" y="37769"/>
                  </a:lnTo>
                  <a:lnTo>
                    <a:pt x="193642" y="63377"/>
                  </a:lnTo>
                  <a:lnTo>
                    <a:pt x="193477" y="105252"/>
                  </a:lnTo>
                  <a:lnTo>
                    <a:pt x="184970" y="159876"/>
                  </a:lnTo>
                  <a:lnTo>
                    <a:pt x="170121" y="211760"/>
                  </a:lnTo>
                  <a:lnTo>
                    <a:pt x="150932" y="245413"/>
                  </a:lnTo>
                  <a:lnTo>
                    <a:pt x="123491" y="254476"/>
                  </a:lnTo>
                  <a:lnTo>
                    <a:pt x="88210" y="247944"/>
                  </a:lnTo>
                  <a:lnTo>
                    <a:pt x="28150" y="218450"/>
                  </a:lnTo>
                  <a:lnTo>
                    <a:pt x="12472" y="180522"/>
                  </a:lnTo>
                  <a:lnTo>
                    <a:pt x="12766" y="155871"/>
                  </a:lnTo>
                  <a:lnTo>
                    <a:pt x="12140" y="130799"/>
                  </a:lnTo>
                  <a:close/>
                </a:path>
              </a:pathLst>
            </a:custGeom>
            <a:ln w="8418">
              <a:solidFill>
                <a:srgbClr val="2E528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13565" y="8176401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50</a:t>
            </a:r>
            <a:r>
              <a:rPr sz="1400" spc="-7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µm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280877" y="8119691"/>
            <a:ext cx="594995" cy="0"/>
          </a:xfrm>
          <a:custGeom>
            <a:avLst/>
            <a:gdLst/>
            <a:ahLst/>
            <a:cxnLst/>
            <a:rect l="l" t="t" r="r" b="b"/>
            <a:pathLst>
              <a:path w="594995">
                <a:moveTo>
                  <a:pt x="594997" y="0"/>
                </a:moveTo>
                <a:lnTo>
                  <a:pt x="0" y="0"/>
                </a:lnTo>
              </a:path>
            </a:pathLst>
          </a:custGeom>
          <a:ln w="52354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277205" y="7685630"/>
            <a:ext cx="472685" cy="209417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656043" y="7685556"/>
            <a:ext cx="7493634" cy="2436495"/>
            <a:chOff x="1656043" y="7685556"/>
            <a:chExt cx="7493634" cy="2436495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03549" y="7685556"/>
              <a:ext cx="3646132" cy="241377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650236" y="8332258"/>
              <a:ext cx="55244" cy="468630"/>
            </a:xfrm>
            <a:custGeom>
              <a:avLst/>
              <a:gdLst/>
              <a:ahLst/>
              <a:cxnLst/>
              <a:rect l="l" t="t" r="r" b="b"/>
              <a:pathLst>
                <a:path w="55245" h="468629">
                  <a:moveTo>
                    <a:pt x="55097" y="0"/>
                  </a:moveTo>
                  <a:lnTo>
                    <a:pt x="0" y="468278"/>
                  </a:lnTo>
                </a:path>
              </a:pathLst>
            </a:custGeom>
            <a:ln w="49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564969" y="8329572"/>
              <a:ext cx="217170" cy="470534"/>
            </a:xfrm>
            <a:custGeom>
              <a:avLst/>
              <a:gdLst/>
              <a:ahLst/>
              <a:cxnLst/>
              <a:rect l="l" t="t" r="r" b="b"/>
              <a:pathLst>
                <a:path w="217170" h="470534">
                  <a:moveTo>
                    <a:pt x="0" y="470004"/>
                  </a:moveTo>
                  <a:lnTo>
                    <a:pt x="168518" y="470004"/>
                  </a:lnTo>
                </a:path>
                <a:path w="217170" h="470534">
                  <a:moveTo>
                    <a:pt x="48193" y="0"/>
                  </a:moveTo>
                  <a:lnTo>
                    <a:pt x="216701" y="0"/>
                  </a:lnTo>
                </a:path>
              </a:pathLst>
            </a:custGeom>
            <a:ln w="64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85309" y="8325358"/>
              <a:ext cx="626105" cy="2773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34027" y="8243957"/>
              <a:ext cx="151021" cy="1452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83431" y="8706703"/>
              <a:ext cx="147178" cy="14312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56043" y="7688456"/>
              <a:ext cx="3833474" cy="2433171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6981238" y="6495778"/>
            <a:ext cx="44069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Arial MT"/>
                <a:cs typeface="Arial MT"/>
              </a:rPr>
              <a:t>Highest </a:t>
            </a:r>
            <a:r>
              <a:rPr sz="850" dirty="0">
                <a:latin typeface="Arial MT"/>
                <a:cs typeface="Arial MT"/>
              </a:rPr>
              <a:t> </a:t>
            </a:r>
            <a:r>
              <a:rPr sz="850" spc="-5" dirty="0">
                <a:latin typeface="Arial MT"/>
                <a:cs typeface="Arial MT"/>
              </a:rPr>
              <a:t>Radiality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036282" y="6495778"/>
            <a:ext cx="43434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Arial MT"/>
                <a:cs typeface="Arial MT"/>
              </a:rPr>
              <a:t>Nucleus </a:t>
            </a:r>
            <a:r>
              <a:rPr sz="850" spc="-225" dirty="0">
                <a:latin typeface="Arial MT"/>
                <a:cs typeface="Arial MT"/>
              </a:rPr>
              <a:t> </a:t>
            </a:r>
            <a:r>
              <a:rPr sz="850" spc="-5" dirty="0">
                <a:latin typeface="Arial MT"/>
                <a:cs typeface="Arial MT"/>
              </a:rPr>
              <a:t>Centroid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677121" y="2013184"/>
            <a:ext cx="7666355" cy="1602105"/>
            <a:chOff x="1677121" y="2013184"/>
            <a:chExt cx="7666355" cy="1602105"/>
          </a:xfrm>
        </p:grpSpPr>
        <p:sp>
          <p:nvSpPr>
            <p:cNvPr id="45" name="object 45"/>
            <p:cNvSpPr/>
            <p:nvPr/>
          </p:nvSpPr>
          <p:spPr>
            <a:xfrm>
              <a:off x="2177473" y="2388809"/>
              <a:ext cx="7155180" cy="850265"/>
            </a:xfrm>
            <a:custGeom>
              <a:avLst/>
              <a:gdLst/>
              <a:ahLst/>
              <a:cxnLst/>
              <a:rect l="l" t="t" r="r" b="b"/>
              <a:pathLst>
                <a:path w="7155180" h="850264">
                  <a:moveTo>
                    <a:pt x="0" y="262016"/>
                  </a:moveTo>
                  <a:lnTo>
                    <a:pt x="44941" y="223475"/>
                  </a:lnTo>
                  <a:lnTo>
                    <a:pt x="80404" y="196267"/>
                  </a:lnTo>
                  <a:lnTo>
                    <a:pt x="117073" y="170606"/>
                  </a:lnTo>
                  <a:lnTo>
                    <a:pt x="154897" y="146541"/>
                  </a:lnTo>
                  <a:lnTo>
                    <a:pt x="193828" y="124120"/>
                  </a:lnTo>
                  <a:lnTo>
                    <a:pt x="233818" y="103393"/>
                  </a:lnTo>
                  <a:lnTo>
                    <a:pt x="274817" y="84407"/>
                  </a:lnTo>
                  <a:lnTo>
                    <a:pt x="316777" y="67213"/>
                  </a:lnTo>
                  <a:lnTo>
                    <a:pt x="359649" y="51859"/>
                  </a:lnTo>
                  <a:lnTo>
                    <a:pt x="403384" y="38393"/>
                  </a:lnTo>
                  <a:lnTo>
                    <a:pt x="447932" y="26865"/>
                  </a:lnTo>
                  <a:lnTo>
                    <a:pt x="493247" y="17324"/>
                  </a:lnTo>
                  <a:lnTo>
                    <a:pt x="539277" y="9818"/>
                  </a:lnTo>
                  <a:lnTo>
                    <a:pt x="585976" y="4396"/>
                  </a:lnTo>
                  <a:lnTo>
                    <a:pt x="633293" y="1107"/>
                  </a:lnTo>
                  <a:lnTo>
                    <a:pt x="681179" y="0"/>
                  </a:lnTo>
                  <a:lnTo>
                    <a:pt x="6151358" y="0"/>
                  </a:lnTo>
                  <a:lnTo>
                    <a:pt x="6199245" y="1107"/>
                  </a:lnTo>
                  <a:lnTo>
                    <a:pt x="6246563" y="4396"/>
                  </a:lnTo>
                  <a:lnTo>
                    <a:pt x="6293261" y="9818"/>
                  </a:lnTo>
                  <a:lnTo>
                    <a:pt x="6339292" y="17324"/>
                  </a:lnTo>
                  <a:lnTo>
                    <a:pt x="6384606" y="26865"/>
                  </a:lnTo>
                  <a:lnTo>
                    <a:pt x="6429155" y="38393"/>
                  </a:lnTo>
                  <a:lnTo>
                    <a:pt x="6472890" y="51859"/>
                  </a:lnTo>
                  <a:lnTo>
                    <a:pt x="6515762" y="67213"/>
                  </a:lnTo>
                  <a:lnTo>
                    <a:pt x="6557723" y="84407"/>
                  </a:lnTo>
                  <a:lnTo>
                    <a:pt x="6598722" y="103393"/>
                  </a:lnTo>
                  <a:lnTo>
                    <a:pt x="6638712" y="124120"/>
                  </a:lnTo>
                  <a:lnTo>
                    <a:pt x="6677644" y="146541"/>
                  </a:lnTo>
                  <a:lnTo>
                    <a:pt x="6715469" y="170606"/>
                  </a:lnTo>
                  <a:lnTo>
                    <a:pt x="6752137" y="196267"/>
                  </a:lnTo>
                  <a:lnTo>
                    <a:pt x="6787601" y="223475"/>
                  </a:lnTo>
                  <a:lnTo>
                    <a:pt x="6821811" y="252181"/>
                  </a:lnTo>
                  <a:lnTo>
                    <a:pt x="6854718" y="282336"/>
                  </a:lnTo>
                  <a:lnTo>
                    <a:pt x="6886274" y="313892"/>
                  </a:lnTo>
                  <a:lnTo>
                    <a:pt x="6916429" y="346798"/>
                  </a:lnTo>
                  <a:lnTo>
                    <a:pt x="6945135" y="381008"/>
                  </a:lnTo>
                  <a:lnTo>
                    <a:pt x="6972344" y="416471"/>
                  </a:lnTo>
                  <a:lnTo>
                    <a:pt x="6998005" y="453139"/>
                  </a:lnTo>
                  <a:lnTo>
                    <a:pt x="7022071" y="490963"/>
                  </a:lnTo>
                  <a:lnTo>
                    <a:pt x="7044492" y="529895"/>
                  </a:lnTo>
                  <a:lnTo>
                    <a:pt x="7065220" y="569884"/>
                  </a:lnTo>
                  <a:lnTo>
                    <a:pt x="7084206" y="610884"/>
                  </a:lnTo>
                  <a:lnTo>
                    <a:pt x="7101400" y="652844"/>
                  </a:lnTo>
                  <a:lnTo>
                    <a:pt x="7116755" y="695715"/>
                  </a:lnTo>
                  <a:lnTo>
                    <a:pt x="7130221" y="739450"/>
                  </a:lnTo>
                  <a:lnTo>
                    <a:pt x="7141749" y="783999"/>
                  </a:lnTo>
                  <a:lnTo>
                    <a:pt x="7151291" y="829313"/>
                  </a:lnTo>
                  <a:lnTo>
                    <a:pt x="7154699" y="850212"/>
                  </a:lnTo>
                </a:path>
              </a:pathLst>
            </a:custGeom>
            <a:ln w="21339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77121" y="2013184"/>
              <a:ext cx="1468120" cy="1602105"/>
            </a:xfrm>
            <a:custGeom>
              <a:avLst/>
              <a:gdLst/>
              <a:ahLst/>
              <a:cxnLst/>
              <a:rect l="l" t="t" r="r" b="b"/>
              <a:pathLst>
                <a:path w="1468120" h="1602104">
                  <a:moveTo>
                    <a:pt x="1467693" y="0"/>
                  </a:moveTo>
                  <a:lnTo>
                    <a:pt x="0" y="0"/>
                  </a:lnTo>
                  <a:lnTo>
                    <a:pt x="0" y="1602108"/>
                  </a:lnTo>
                  <a:lnTo>
                    <a:pt x="1467693" y="1602108"/>
                  </a:lnTo>
                  <a:lnTo>
                    <a:pt x="1467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907521" y="3280034"/>
            <a:ext cx="101600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5" dirty="0">
                <a:latin typeface="Arial MT"/>
                <a:cs typeface="Arial MT"/>
              </a:rPr>
              <a:t>Orientation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839817" y="2051558"/>
            <a:ext cx="8037195" cy="1503680"/>
            <a:chOff x="1839817" y="2051558"/>
            <a:chExt cx="8037195" cy="1503680"/>
          </a:xfrm>
        </p:grpSpPr>
        <p:sp>
          <p:nvSpPr>
            <p:cNvPr id="49" name="object 49"/>
            <p:cNvSpPr/>
            <p:nvPr/>
          </p:nvSpPr>
          <p:spPr>
            <a:xfrm>
              <a:off x="1849455" y="2061196"/>
              <a:ext cx="1183005" cy="1183005"/>
            </a:xfrm>
            <a:custGeom>
              <a:avLst/>
              <a:gdLst/>
              <a:ahLst/>
              <a:cxnLst/>
              <a:rect l="l" t="t" r="r" b="b"/>
              <a:pathLst>
                <a:path w="1183005" h="1183005">
                  <a:moveTo>
                    <a:pt x="591301" y="0"/>
                  </a:moveTo>
                  <a:lnTo>
                    <a:pt x="542805" y="1960"/>
                  </a:lnTo>
                  <a:lnTo>
                    <a:pt x="495389" y="7739"/>
                  </a:lnTo>
                  <a:lnTo>
                    <a:pt x="449205" y="17185"/>
                  </a:lnTo>
                  <a:lnTo>
                    <a:pt x="404404" y="30146"/>
                  </a:lnTo>
                  <a:lnTo>
                    <a:pt x="361140" y="46469"/>
                  </a:lnTo>
                  <a:lnTo>
                    <a:pt x="319564" y="66002"/>
                  </a:lnTo>
                  <a:lnTo>
                    <a:pt x="279829" y="88593"/>
                  </a:lnTo>
                  <a:lnTo>
                    <a:pt x="242086" y="114090"/>
                  </a:lnTo>
                  <a:lnTo>
                    <a:pt x="206489" y="142341"/>
                  </a:lnTo>
                  <a:lnTo>
                    <a:pt x="173188" y="173193"/>
                  </a:lnTo>
                  <a:lnTo>
                    <a:pt x="142337" y="206495"/>
                  </a:lnTo>
                  <a:lnTo>
                    <a:pt x="114087" y="242093"/>
                  </a:lnTo>
                  <a:lnTo>
                    <a:pt x="88590" y="279836"/>
                  </a:lnTo>
                  <a:lnTo>
                    <a:pt x="66000" y="319572"/>
                  </a:lnTo>
                  <a:lnTo>
                    <a:pt x="46467" y="361149"/>
                  </a:lnTo>
                  <a:lnTo>
                    <a:pt x="30145" y="404414"/>
                  </a:lnTo>
                  <a:lnTo>
                    <a:pt x="17184" y="449214"/>
                  </a:lnTo>
                  <a:lnTo>
                    <a:pt x="7739" y="495399"/>
                  </a:lnTo>
                  <a:lnTo>
                    <a:pt x="1960" y="542815"/>
                  </a:lnTo>
                  <a:lnTo>
                    <a:pt x="0" y="591311"/>
                  </a:lnTo>
                  <a:lnTo>
                    <a:pt x="1960" y="639807"/>
                  </a:lnTo>
                  <a:lnTo>
                    <a:pt x="7739" y="687223"/>
                  </a:lnTo>
                  <a:lnTo>
                    <a:pt x="17184" y="733408"/>
                  </a:lnTo>
                  <a:lnTo>
                    <a:pt x="30145" y="778208"/>
                  </a:lnTo>
                  <a:lnTo>
                    <a:pt x="46467" y="821472"/>
                  </a:lnTo>
                  <a:lnTo>
                    <a:pt x="66000" y="863048"/>
                  </a:lnTo>
                  <a:lnTo>
                    <a:pt x="88590" y="902783"/>
                  </a:lnTo>
                  <a:lnTo>
                    <a:pt x="114087" y="940526"/>
                  </a:lnTo>
                  <a:lnTo>
                    <a:pt x="142337" y="976124"/>
                  </a:lnTo>
                  <a:lnTo>
                    <a:pt x="173188" y="1009424"/>
                  </a:lnTo>
                  <a:lnTo>
                    <a:pt x="206489" y="1040276"/>
                  </a:lnTo>
                  <a:lnTo>
                    <a:pt x="242086" y="1068526"/>
                  </a:lnTo>
                  <a:lnTo>
                    <a:pt x="279829" y="1094022"/>
                  </a:lnTo>
                  <a:lnTo>
                    <a:pt x="319564" y="1116613"/>
                  </a:lnTo>
                  <a:lnTo>
                    <a:pt x="361140" y="1136145"/>
                  </a:lnTo>
                  <a:lnTo>
                    <a:pt x="404404" y="1152468"/>
                  </a:lnTo>
                  <a:lnTo>
                    <a:pt x="449205" y="1165428"/>
                  </a:lnTo>
                  <a:lnTo>
                    <a:pt x="495389" y="1174874"/>
                  </a:lnTo>
                  <a:lnTo>
                    <a:pt x="542805" y="1180653"/>
                  </a:lnTo>
                  <a:lnTo>
                    <a:pt x="591301" y="1182613"/>
                  </a:lnTo>
                  <a:lnTo>
                    <a:pt x="639797" y="1180653"/>
                  </a:lnTo>
                  <a:lnTo>
                    <a:pt x="687213" y="1174874"/>
                  </a:lnTo>
                  <a:lnTo>
                    <a:pt x="733397" y="1165428"/>
                  </a:lnTo>
                  <a:lnTo>
                    <a:pt x="778198" y="1152468"/>
                  </a:lnTo>
                  <a:lnTo>
                    <a:pt x="821462" y="1136145"/>
                  </a:lnTo>
                  <a:lnTo>
                    <a:pt x="863038" y="1116613"/>
                  </a:lnTo>
                  <a:lnTo>
                    <a:pt x="902773" y="1094022"/>
                  </a:lnTo>
                  <a:lnTo>
                    <a:pt x="940515" y="1068526"/>
                  </a:lnTo>
                  <a:lnTo>
                    <a:pt x="976113" y="1040276"/>
                  </a:lnTo>
                  <a:lnTo>
                    <a:pt x="1009414" y="1009424"/>
                  </a:lnTo>
                  <a:lnTo>
                    <a:pt x="1040265" y="976124"/>
                  </a:lnTo>
                  <a:lnTo>
                    <a:pt x="1068515" y="940526"/>
                  </a:lnTo>
                  <a:lnTo>
                    <a:pt x="1094012" y="902783"/>
                  </a:lnTo>
                  <a:lnTo>
                    <a:pt x="1116602" y="863048"/>
                  </a:lnTo>
                  <a:lnTo>
                    <a:pt x="1136135" y="821472"/>
                  </a:lnTo>
                  <a:lnTo>
                    <a:pt x="1152457" y="778208"/>
                  </a:lnTo>
                  <a:lnTo>
                    <a:pt x="1165417" y="733408"/>
                  </a:lnTo>
                  <a:lnTo>
                    <a:pt x="1174863" y="687223"/>
                  </a:lnTo>
                  <a:lnTo>
                    <a:pt x="1180642" y="639807"/>
                  </a:lnTo>
                  <a:lnTo>
                    <a:pt x="1182602" y="591311"/>
                  </a:lnTo>
                  <a:lnTo>
                    <a:pt x="1180642" y="542815"/>
                  </a:lnTo>
                  <a:lnTo>
                    <a:pt x="1174863" y="495399"/>
                  </a:lnTo>
                  <a:lnTo>
                    <a:pt x="1165417" y="449214"/>
                  </a:lnTo>
                  <a:lnTo>
                    <a:pt x="1152457" y="404414"/>
                  </a:lnTo>
                  <a:lnTo>
                    <a:pt x="1136135" y="361149"/>
                  </a:lnTo>
                  <a:lnTo>
                    <a:pt x="1116602" y="319572"/>
                  </a:lnTo>
                  <a:lnTo>
                    <a:pt x="1094012" y="279836"/>
                  </a:lnTo>
                  <a:lnTo>
                    <a:pt x="1068515" y="242093"/>
                  </a:lnTo>
                  <a:lnTo>
                    <a:pt x="1040265" y="206495"/>
                  </a:lnTo>
                  <a:lnTo>
                    <a:pt x="1009414" y="173193"/>
                  </a:lnTo>
                  <a:lnTo>
                    <a:pt x="976113" y="142341"/>
                  </a:lnTo>
                  <a:lnTo>
                    <a:pt x="940515" y="114090"/>
                  </a:lnTo>
                  <a:lnTo>
                    <a:pt x="902773" y="88593"/>
                  </a:lnTo>
                  <a:lnTo>
                    <a:pt x="863038" y="66002"/>
                  </a:lnTo>
                  <a:lnTo>
                    <a:pt x="821462" y="46469"/>
                  </a:lnTo>
                  <a:lnTo>
                    <a:pt x="778198" y="30146"/>
                  </a:lnTo>
                  <a:lnTo>
                    <a:pt x="733397" y="17185"/>
                  </a:lnTo>
                  <a:lnTo>
                    <a:pt x="687213" y="7739"/>
                  </a:lnTo>
                  <a:lnTo>
                    <a:pt x="639797" y="1960"/>
                  </a:lnTo>
                  <a:lnTo>
                    <a:pt x="591301" y="0"/>
                  </a:lnTo>
                  <a:close/>
                </a:path>
              </a:pathLst>
            </a:custGeom>
            <a:solidFill>
              <a:srgbClr val="EAE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49455" y="2061196"/>
              <a:ext cx="1183005" cy="1183005"/>
            </a:xfrm>
            <a:custGeom>
              <a:avLst/>
              <a:gdLst/>
              <a:ahLst/>
              <a:cxnLst/>
              <a:rect l="l" t="t" r="r" b="b"/>
              <a:pathLst>
                <a:path w="1183005" h="1183005">
                  <a:moveTo>
                    <a:pt x="0" y="591311"/>
                  </a:moveTo>
                  <a:lnTo>
                    <a:pt x="1960" y="639807"/>
                  </a:lnTo>
                  <a:lnTo>
                    <a:pt x="7739" y="687223"/>
                  </a:lnTo>
                  <a:lnTo>
                    <a:pt x="17184" y="733408"/>
                  </a:lnTo>
                  <a:lnTo>
                    <a:pt x="30145" y="778208"/>
                  </a:lnTo>
                  <a:lnTo>
                    <a:pt x="46467" y="821472"/>
                  </a:lnTo>
                  <a:lnTo>
                    <a:pt x="66000" y="863048"/>
                  </a:lnTo>
                  <a:lnTo>
                    <a:pt x="88590" y="902783"/>
                  </a:lnTo>
                  <a:lnTo>
                    <a:pt x="114087" y="940526"/>
                  </a:lnTo>
                  <a:lnTo>
                    <a:pt x="142337" y="976124"/>
                  </a:lnTo>
                  <a:lnTo>
                    <a:pt x="173188" y="1009424"/>
                  </a:lnTo>
                  <a:lnTo>
                    <a:pt x="206489" y="1040276"/>
                  </a:lnTo>
                  <a:lnTo>
                    <a:pt x="242086" y="1068526"/>
                  </a:lnTo>
                  <a:lnTo>
                    <a:pt x="279829" y="1094022"/>
                  </a:lnTo>
                  <a:lnTo>
                    <a:pt x="319564" y="1116613"/>
                  </a:lnTo>
                  <a:lnTo>
                    <a:pt x="361140" y="1136145"/>
                  </a:lnTo>
                  <a:lnTo>
                    <a:pt x="404404" y="1152468"/>
                  </a:lnTo>
                  <a:lnTo>
                    <a:pt x="449205" y="1165428"/>
                  </a:lnTo>
                  <a:lnTo>
                    <a:pt x="495389" y="1174874"/>
                  </a:lnTo>
                  <a:lnTo>
                    <a:pt x="542805" y="1180653"/>
                  </a:lnTo>
                  <a:lnTo>
                    <a:pt x="591301" y="1182613"/>
                  </a:lnTo>
                  <a:lnTo>
                    <a:pt x="639797" y="1180653"/>
                  </a:lnTo>
                  <a:lnTo>
                    <a:pt x="687213" y="1174874"/>
                  </a:lnTo>
                  <a:lnTo>
                    <a:pt x="733397" y="1165428"/>
                  </a:lnTo>
                  <a:lnTo>
                    <a:pt x="778198" y="1152468"/>
                  </a:lnTo>
                  <a:lnTo>
                    <a:pt x="821462" y="1136145"/>
                  </a:lnTo>
                  <a:lnTo>
                    <a:pt x="863038" y="1116613"/>
                  </a:lnTo>
                  <a:lnTo>
                    <a:pt x="902773" y="1094022"/>
                  </a:lnTo>
                  <a:lnTo>
                    <a:pt x="940515" y="1068526"/>
                  </a:lnTo>
                  <a:lnTo>
                    <a:pt x="976113" y="1040276"/>
                  </a:lnTo>
                  <a:lnTo>
                    <a:pt x="1009414" y="1009424"/>
                  </a:lnTo>
                  <a:lnTo>
                    <a:pt x="1040265" y="976124"/>
                  </a:lnTo>
                  <a:lnTo>
                    <a:pt x="1068515" y="940526"/>
                  </a:lnTo>
                  <a:lnTo>
                    <a:pt x="1094012" y="902783"/>
                  </a:lnTo>
                  <a:lnTo>
                    <a:pt x="1116602" y="863048"/>
                  </a:lnTo>
                  <a:lnTo>
                    <a:pt x="1136135" y="821472"/>
                  </a:lnTo>
                  <a:lnTo>
                    <a:pt x="1152457" y="778208"/>
                  </a:lnTo>
                  <a:lnTo>
                    <a:pt x="1165417" y="733408"/>
                  </a:lnTo>
                  <a:lnTo>
                    <a:pt x="1174863" y="687223"/>
                  </a:lnTo>
                  <a:lnTo>
                    <a:pt x="1180642" y="639807"/>
                  </a:lnTo>
                  <a:lnTo>
                    <a:pt x="1182602" y="591311"/>
                  </a:lnTo>
                  <a:lnTo>
                    <a:pt x="1180642" y="542815"/>
                  </a:lnTo>
                  <a:lnTo>
                    <a:pt x="1174863" y="495399"/>
                  </a:lnTo>
                  <a:lnTo>
                    <a:pt x="1165417" y="449214"/>
                  </a:lnTo>
                  <a:lnTo>
                    <a:pt x="1152457" y="404414"/>
                  </a:lnTo>
                  <a:lnTo>
                    <a:pt x="1136135" y="361149"/>
                  </a:lnTo>
                  <a:lnTo>
                    <a:pt x="1116602" y="319572"/>
                  </a:lnTo>
                  <a:lnTo>
                    <a:pt x="1094012" y="279836"/>
                  </a:lnTo>
                  <a:lnTo>
                    <a:pt x="1068515" y="242093"/>
                  </a:lnTo>
                  <a:lnTo>
                    <a:pt x="1040265" y="206495"/>
                  </a:lnTo>
                  <a:lnTo>
                    <a:pt x="1009414" y="173193"/>
                  </a:lnTo>
                  <a:lnTo>
                    <a:pt x="976113" y="142341"/>
                  </a:lnTo>
                  <a:lnTo>
                    <a:pt x="940515" y="114090"/>
                  </a:lnTo>
                  <a:lnTo>
                    <a:pt x="902773" y="88593"/>
                  </a:lnTo>
                  <a:lnTo>
                    <a:pt x="863038" y="66002"/>
                  </a:lnTo>
                  <a:lnTo>
                    <a:pt x="821462" y="46469"/>
                  </a:lnTo>
                  <a:lnTo>
                    <a:pt x="778198" y="30146"/>
                  </a:lnTo>
                  <a:lnTo>
                    <a:pt x="733397" y="17185"/>
                  </a:lnTo>
                  <a:lnTo>
                    <a:pt x="687213" y="7739"/>
                  </a:lnTo>
                  <a:lnTo>
                    <a:pt x="639797" y="1960"/>
                  </a:lnTo>
                  <a:lnTo>
                    <a:pt x="591301" y="0"/>
                  </a:lnTo>
                  <a:lnTo>
                    <a:pt x="542805" y="1960"/>
                  </a:lnTo>
                  <a:lnTo>
                    <a:pt x="495389" y="7739"/>
                  </a:lnTo>
                  <a:lnTo>
                    <a:pt x="449205" y="17185"/>
                  </a:lnTo>
                  <a:lnTo>
                    <a:pt x="404404" y="30146"/>
                  </a:lnTo>
                  <a:lnTo>
                    <a:pt x="361140" y="46469"/>
                  </a:lnTo>
                  <a:lnTo>
                    <a:pt x="319564" y="66002"/>
                  </a:lnTo>
                  <a:lnTo>
                    <a:pt x="279829" y="88593"/>
                  </a:lnTo>
                  <a:lnTo>
                    <a:pt x="242086" y="114090"/>
                  </a:lnTo>
                  <a:lnTo>
                    <a:pt x="206489" y="142341"/>
                  </a:lnTo>
                  <a:lnTo>
                    <a:pt x="173188" y="173193"/>
                  </a:lnTo>
                  <a:lnTo>
                    <a:pt x="142337" y="206495"/>
                  </a:lnTo>
                  <a:lnTo>
                    <a:pt x="114087" y="242093"/>
                  </a:lnTo>
                  <a:lnTo>
                    <a:pt x="88590" y="279836"/>
                  </a:lnTo>
                  <a:lnTo>
                    <a:pt x="66000" y="319572"/>
                  </a:lnTo>
                  <a:lnTo>
                    <a:pt x="46467" y="361149"/>
                  </a:lnTo>
                  <a:lnTo>
                    <a:pt x="30145" y="404414"/>
                  </a:lnTo>
                  <a:lnTo>
                    <a:pt x="17184" y="449214"/>
                  </a:lnTo>
                  <a:lnTo>
                    <a:pt x="7739" y="495399"/>
                  </a:lnTo>
                  <a:lnTo>
                    <a:pt x="1960" y="542815"/>
                  </a:lnTo>
                  <a:lnTo>
                    <a:pt x="0" y="591311"/>
                  </a:lnTo>
                  <a:close/>
                </a:path>
              </a:pathLst>
            </a:custGeom>
            <a:ln w="19276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74529" y="2503589"/>
              <a:ext cx="224154" cy="300990"/>
            </a:xfrm>
            <a:custGeom>
              <a:avLst/>
              <a:gdLst/>
              <a:ahLst/>
              <a:cxnLst/>
              <a:rect l="l" t="t" r="r" b="b"/>
              <a:pathLst>
                <a:path w="224155" h="300989">
                  <a:moveTo>
                    <a:pt x="223783" y="0"/>
                  </a:moveTo>
                  <a:lnTo>
                    <a:pt x="191261" y="36078"/>
                  </a:lnTo>
                  <a:lnTo>
                    <a:pt x="158402" y="74671"/>
                  </a:lnTo>
                  <a:lnTo>
                    <a:pt x="125410" y="115825"/>
                  </a:lnTo>
                  <a:lnTo>
                    <a:pt x="92488" y="159587"/>
                  </a:lnTo>
                  <a:lnTo>
                    <a:pt x="59841" y="206004"/>
                  </a:lnTo>
                  <a:lnTo>
                    <a:pt x="28534" y="253763"/>
                  </a:lnTo>
                  <a:lnTo>
                    <a:pt x="13928" y="277270"/>
                  </a:lnTo>
                  <a:lnTo>
                    <a:pt x="0" y="300493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58843" y="2518856"/>
              <a:ext cx="237490" cy="290195"/>
            </a:xfrm>
            <a:custGeom>
              <a:avLst/>
              <a:gdLst/>
              <a:ahLst/>
              <a:cxnLst/>
              <a:rect l="l" t="t" r="r" b="b"/>
              <a:pathLst>
                <a:path w="237489" h="290194">
                  <a:moveTo>
                    <a:pt x="0" y="0"/>
                  </a:moveTo>
                  <a:lnTo>
                    <a:pt x="27117" y="40299"/>
                  </a:lnTo>
                  <a:lnTo>
                    <a:pt x="56591" y="81534"/>
                  </a:lnTo>
                  <a:lnTo>
                    <a:pt x="88516" y="123521"/>
                  </a:lnTo>
                  <a:lnTo>
                    <a:pt x="122990" y="166071"/>
                  </a:lnTo>
                  <a:lnTo>
                    <a:pt x="160110" y="208998"/>
                  </a:lnTo>
                  <a:lnTo>
                    <a:pt x="198846" y="250957"/>
                  </a:lnTo>
                  <a:lnTo>
                    <a:pt x="218109" y="270826"/>
                  </a:lnTo>
                  <a:lnTo>
                    <a:pt x="237259" y="289970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989145" y="2638750"/>
              <a:ext cx="346075" cy="27940"/>
            </a:xfrm>
            <a:custGeom>
              <a:avLst/>
              <a:gdLst/>
              <a:ahLst/>
              <a:cxnLst/>
              <a:rect l="l" t="t" r="r" b="b"/>
              <a:pathLst>
                <a:path w="346075" h="27939">
                  <a:moveTo>
                    <a:pt x="0" y="0"/>
                  </a:moveTo>
                  <a:lnTo>
                    <a:pt x="45748" y="9711"/>
                  </a:lnTo>
                  <a:lnTo>
                    <a:pt x="94974" y="17847"/>
                  </a:lnTo>
                  <a:lnTo>
                    <a:pt x="147506" y="23911"/>
                  </a:lnTo>
                  <a:lnTo>
                    <a:pt x="203173" y="27408"/>
                  </a:lnTo>
                  <a:lnTo>
                    <a:pt x="261803" y="27842"/>
                  </a:lnTo>
                  <a:lnTo>
                    <a:pt x="283604" y="27158"/>
                  </a:lnTo>
                  <a:lnTo>
                    <a:pt x="304895" y="26041"/>
                  </a:lnTo>
                  <a:lnTo>
                    <a:pt x="325665" y="24523"/>
                  </a:lnTo>
                  <a:lnTo>
                    <a:pt x="345905" y="22638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81201" y="2526512"/>
              <a:ext cx="283845" cy="245110"/>
            </a:xfrm>
            <a:custGeom>
              <a:avLst/>
              <a:gdLst/>
              <a:ahLst/>
              <a:cxnLst/>
              <a:rect l="l" t="t" r="r" b="b"/>
              <a:pathLst>
                <a:path w="283844" h="245110">
                  <a:moveTo>
                    <a:pt x="0" y="244641"/>
                  </a:moveTo>
                  <a:lnTo>
                    <a:pt x="39585" y="216498"/>
                  </a:lnTo>
                  <a:lnTo>
                    <a:pt x="80050" y="185974"/>
                  </a:lnTo>
                  <a:lnTo>
                    <a:pt x="121202" y="152979"/>
                  </a:lnTo>
                  <a:lnTo>
                    <a:pt x="162852" y="117422"/>
                  </a:lnTo>
                  <a:lnTo>
                    <a:pt x="204810" y="79212"/>
                  </a:lnTo>
                  <a:lnTo>
                    <a:pt x="245755" y="39405"/>
                  </a:lnTo>
                  <a:lnTo>
                    <a:pt x="265124" y="19637"/>
                  </a:lnTo>
                  <a:lnTo>
                    <a:pt x="283771" y="0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13626" y="2504476"/>
              <a:ext cx="283845" cy="245110"/>
            </a:xfrm>
            <a:custGeom>
              <a:avLst/>
              <a:gdLst/>
              <a:ahLst/>
              <a:cxnLst/>
              <a:rect l="l" t="t" r="r" b="b"/>
              <a:pathLst>
                <a:path w="283844" h="245110">
                  <a:moveTo>
                    <a:pt x="0" y="244652"/>
                  </a:moveTo>
                  <a:lnTo>
                    <a:pt x="39585" y="216503"/>
                  </a:lnTo>
                  <a:lnTo>
                    <a:pt x="80050" y="185977"/>
                  </a:lnTo>
                  <a:lnTo>
                    <a:pt x="121202" y="152982"/>
                  </a:lnTo>
                  <a:lnTo>
                    <a:pt x="162852" y="117428"/>
                  </a:lnTo>
                  <a:lnTo>
                    <a:pt x="204810" y="79222"/>
                  </a:lnTo>
                  <a:lnTo>
                    <a:pt x="245755" y="39415"/>
                  </a:lnTo>
                  <a:lnTo>
                    <a:pt x="265124" y="19643"/>
                  </a:lnTo>
                  <a:lnTo>
                    <a:pt x="283771" y="0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14991" y="2572051"/>
              <a:ext cx="283845" cy="245110"/>
            </a:xfrm>
            <a:custGeom>
              <a:avLst/>
              <a:gdLst/>
              <a:ahLst/>
              <a:cxnLst/>
              <a:rect l="l" t="t" r="r" b="b"/>
              <a:pathLst>
                <a:path w="283844" h="245110">
                  <a:moveTo>
                    <a:pt x="0" y="244652"/>
                  </a:moveTo>
                  <a:lnTo>
                    <a:pt x="39585" y="216507"/>
                  </a:lnTo>
                  <a:lnTo>
                    <a:pt x="80050" y="185982"/>
                  </a:lnTo>
                  <a:lnTo>
                    <a:pt x="121202" y="152985"/>
                  </a:lnTo>
                  <a:lnTo>
                    <a:pt x="162852" y="117429"/>
                  </a:lnTo>
                  <a:lnTo>
                    <a:pt x="204810" y="79222"/>
                  </a:lnTo>
                  <a:lnTo>
                    <a:pt x="245755" y="39415"/>
                  </a:lnTo>
                  <a:lnTo>
                    <a:pt x="265124" y="19643"/>
                  </a:lnTo>
                  <a:lnTo>
                    <a:pt x="283771" y="0"/>
                  </a:lnTo>
                </a:path>
              </a:pathLst>
            </a:custGeom>
            <a:ln w="9633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29558" y="3382096"/>
              <a:ext cx="547038" cy="17274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54083" y="2476992"/>
              <a:ext cx="1468909" cy="712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4464" y="2467587"/>
              <a:ext cx="1559053" cy="58914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796533" y="2468060"/>
              <a:ext cx="814705" cy="635635"/>
            </a:xfrm>
            <a:custGeom>
              <a:avLst/>
              <a:gdLst/>
              <a:ahLst/>
              <a:cxnLst/>
              <a:rect l="l" t="t" r="r" b="b"/>
              <a:pathLst>
                <a:path w="814704" h="635635">
                  <a:moveTo>
                    <a:pt x="185942" y="0"/>
                  </a:moveTo>
                  <a:lnTo>
                    <a:pt x="135008" y="16889"/>
                  </a:lnTo>
                  <a:lnTo>
                    <a:pt x="84589" y="47104"/>
                  </a:lnTo>
                  <a:lnTo>
                    <a:pt x="41481" y="83761"/>
                  </a:lnTo>
                  <a:lnTo>
                    <a:pt x="12481" y="119975"/>
                  </a:lnTo>
                  <a:lnTo>
                    <a:pt x="0" y="152489"/>
                  </a:lnTo>
                  <a:lnTo>
                    <a:pt x="212" y="185445"/>
                  </a:lnTo>
                  <a:lnTo>
                    <a:pt x="10567" y="223061"/>
                  </a:lnTo>
                  <a:lnTo>
                    <a:pt x="43773" y="309482"/>
                  </a:lnTo>
                  <a:lnTo>
                    <a:pt x="62130" y="356785"/>
                  </a:lnTo>
                  <a:lnTo>
                    <a:pt x="84240" y="407409"/>
                  </a:lnTo>
                  <a:lnTo>
                    <a:pt x="110758" y="457301"/>
                  </a:lnTo>
                  <a:lnTo>
                    <a:pt x="142343" y="502410"/>
                  </a:lnTo>
                  <a:lnTo>
                    <a:pt x="179649" y="538685"/>
                  </a:lnTo>
                  <a:lnTo>
                    <a:pt x="218148" y="563504"/>
                  </a:lnTo>
                  <a:lnTo>
                    <a:pt x="263063" y="585379"/>
                  </a:lnTo>
                  <a:lnTo>
                    <a:pt x="312374" y="603882"/>
                  </a:lnTo>
                  <a:lnTo>
                    <a:pt x="364059" y="618587"/>
                  </a:lnTo>
                  <a:lnTo>
                    <a:pt x="416097" y="629065"/>
                  </a:lnTo>
                  <a:lnTo>
                    <a:pt x="466467" y="634890"/>
                  </a:lnTo>
                  <a:lnTo>
                    <a:pt x="513147" y="635635"/>
                  </a:lnTo>
                  <a:lnTo>
                    <a:pt x="567153" y="629133"/>
                  </a:lnTo>
                  <a:lnTo>
                    <a:pt x="623598" y="615088"/>
                  </a:lnTo>
                  <a:lnTo>
                    <a:pt x="678692" y="594904"/>
                  </a:lnTo>
                  <a:lnTo>
                    <a:pt x="728640" y="569984"/>
                  </a:lnTo>
                  <a:lnTo>
                    <a:pt x="769652" y="541733"/>
                  </a:lnTo>
                  <a:lnTo>
                    <a:pt x="797934" y="511555"/>
                  </a:lnTo>
                  <a:lnTo>
                    <a:pt x="813854" y="468072"/>
                  </a:lnTo>
                  <a:lnTo>
                    <a:pt x="814474" y="415518"/>
                  </a:lnTo>
                  <a:lnTo>
                    <a:pt x="803444" y="360303"/>
                  </a:lnTo>
                  <a:lnTo>
                    <a:pt x="784408" y="308837"/>
                  </a:lnTo>
                  <a:lnTo>
                    <a:pt x="761014" y="267531"/>
                  </a:lnTo>
                  <a:lnTo>
                    <a:pt x="729650" y="239022"/>
                  </a:lnTo>
                  <a:lnTo>
                    <a:pt x="687885" y="219032"/>
                  </a:lnTo>
                  <a:lnTo>
                    <a:pt x="641140" y="203612"/>
                  </a:lnTo>
                  <a:lnTo>
                    <a:pt x="594832" y="188815"/>
                  </a:lnTo>
                  <a:lnTo>
                    <a:pt x="554381" y="170696"/>
                  </a:lnTo>
                  <a:lnTo>
                    <a:pt x="511098" y="141459"/>
                  </a:lnTo>
                  <a:lnTo>
                    <a:pt x="471063" y="109593"/>
                  </a:lnTo>
                  <a:lnTo>
                    <a:pt x="435063" y="79730"/>
                  </a:lnTo>
                  <a:lnTo>
                    <a:pt x="403883" y="56500"/>
                  </a:lnTo>
                  <a:lnTo>
                    <a:pt x="378252" y="43010"/>
                  </a:lnTo>
                  <a:lnTo>
                    <a:pt x="335574" y="26140"/>
                  </a:lnTo>
                  <a:lnTo>
                    <a:pt x="283917" y="10366"/>
                  </a:lnTo>
                  <a:lnTo>
                    <a:pt x="231351" y="161"/>
                  </a:lnTo>
                  <a:lnTo>
                    <a:pt x="18594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796533" y="2468060"/>
              <a:ext cx="814705" cy="635635"/>
            </a:xfrm>
            <a:custGeom>
              <a:avLst/>
              <a:gdLst/>
              <a:ahLst/>
              <a:cxnLst/>
              <a:rect l="l" t="t" r="r" b="b"/>
              <a:pathLst>
                <a:path w="814704" h="635635">
                  <a:moveTo>
                    <a:pt x="12481" y="119975"/>
                  </a:moveTo>
                  <a:lnTo>
                    <a:pt x="41481" y="83761"/>
                  </a:lnTo>
                  <a:lnTo>
                    <a:pt x="84589" y="47104"/>
                  </a:lnTo>
                  <a:lnTo>
                    <a:pt x="135008" y="16889"/>
                  </a:lnTo>
                  <a:lnTo>
                    <a:pt x="185942" y="0"/>
                  </a:lnTo>
                  <a:lnTo>
                    <a:pt x="231351" y="161"/>
                  </a:lnTo>
                  <a:lnTo>
                    <a:pt x="283917" y="10366"/>
                  </a:lnTo>
                  <a:lnTo>
                    <a:pt x="335574" y="26140"/>
                  </a:lnTo>
                  <a:lnTo>
                    <a:pt x="378252" y="43010"/>
                  </a:lnTo>
                  <a:lnTo>
                    <a:pt x="435063" y="79730"/>
                  </a:lnTo>
                  <a:lnTo>
                    <a:pt x="471063" y="109593"/>
                  </a:lnTo>
                  <a:lnTo>
                    <a:pt x="511098" y="141459"/>
                  </a:lnTo>
                  <a:lnTo>
                    <a:pt x="554381" y="170696"/>
                  </a:lnTo>
                  <a:lnTo>
                    <a:pt x="594832" y="188815"/>
                  </a:lnTo>
                  <a:lnTo>
                    <a:pt x="641140" y="203612"/>
                  </a:lnTo>
                  <a:lnTo>
                    <a:pt x="687885" y="219032"/>
                  </a:lnTo>
                  <a:lnTo>
                    <a:pt x="729650" y="239022"/>
                  </a:lnTo>
                  <a:lnTo>
                    <a:pt x="761014" y="267531"/>
                  </a:lnTo>
                  <a:lnTo>
                    <a:pt x="784408" y="308837"/>
                  </a:lnTo>
                  <a:lnTo>
                    <a:pt x="803444" y="360303"/>
                  </a:lnTo>
                  <a:lnTo>
                    <a:pt x="814474" y="415518"/>
                  </a:lnTo>
                  <a:lnTo>
                    <a:pt x="813854" y="468072"/>
                  </a:lnTo>
                  <a:lnTo>
                    <a:pt x="797934" y="511555"/>
                  </a:lnTo>
                  <a:lnTo>
                    <a:pt x="769652" y="541733"/>
                  </a:lnTo>
                  <a:lnTo>
                    <a:pt x="728640" y="569984"/>
                  </a:lnTo>
                  <a:lnTo>
                    <a:pt x="678692" y="594904"/>
                  </a:lnTo>
                  <a:lnTo>
                    <a:pt x="623598" y="615088"/>
                  </a:lnTo>
                  <a:lnTo>
                    <a:pt x="567153" y="629133"/>
                  </a:lnTo>
                  <a:lnTo>
                    <a:pt x="513147" y="635635"/>
                  </a:lnTo>
                  <a:lnTo>
                    <a:pt x="466467" y="634890"/>
                  </a:lnTo>
                  <a:lnTo>
                    <a:pt x="416097" y="629065"/>
                  </a:lnTo>
                  <a:lnTo>
                    <a:pt x="364059" y="618587"/>
                  </a:lnTo>
                  <a:lnTo>
                    <a:pt x="312374" y="603882"/>
                  </a:lnTo>
                  <a:lnTo>
                    <a:pt x="263063" y="585379"/>
                  </a:lnTo>
                  <a:lnTo>
                    <a:pt x="218148" y="563504"/>
                  </a:lnTo>
                  <a:lnTo>
                    <a:pt x="179649" y="538685"/>
                  </a:lnTo>
                  <a:lnTo>
                    <a:pt x="142343" y="502410"/>
                  </a:lnTo>
                  <a:lnTo>
                    <a:pt x="110758" y="457301"/>
                  </a:lnTo>
                  <a:lnTo>
                    <a:pt x="84240" y="407409"/>
                  </a:lnTo>
                  <a:lnTo>
                    <a:pt x="62130" y="356785"/>
                  </a:lnTo>
                  <a:lnTo>
                    <a:pt x="43773" y="309482"/>
                  </a:lnTo>
                  <a:lnTo>
                    <a:pt x="28512" y="269552"/>
                  </a:lnTo>
                  <a:lnTo>
                    <a:pt x="10567" y="223061"/>
                  </a:lnTo>
                  <a:lnTo>
                    <a:pt x="212" y="185445"/>
                  </a:lnTo>
                  <a:lnTo>
                    <a:pt x="0" y="152489"/>
                  </a:lnTo>
                  <a:lnTo>
                    <a:pt x="12481" y="119975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001406" y="2585235"/>
              <a:ext cx="76835" cy="362585"/>
            </a:xfrm>
            <a:custGeom>
              <a:avLst/>
              <a:gdLst/>
              <a:ahLst/>
              <a:cxnLst/>
              <a:rect l="l" t="t" r="r" b="b"/>
              <a:pathLst>
                <a:path w="76835" h="362585">
                  <a:moveTo>
                    <a:pt x="0" y="0"/>
                  </a:moveTo>
                  <a:lnTo>
                    <a:pt x="10927" y="51740"/>
                  </a:lnTo>
                  <a:lnTo>
                    <a:pt x="21854" y="103480"/>
                  </a:lnTo>
                  <a:lnTo>
                    <a:pt x="32781" y="155219"/>
                  </a:lnTo>
                  <a:lnTo>
                    <a:pt x="43708" y="206958"/>
                  </a:lnTo>
                  <a:lnTo>
                    <a:pt x="54635" y="258697"/>
                  </a:lnTo>
                  <a:lnTo>
                    <a:pt x="65562" y="310436"/>
                  </a:lnTo>
                  <a:lnTo>
                    <a:pt x="76489" y="362177"/>
                  </a:lnTo>
                </a:path>
              </a:pathLst>
            </a:custGeom>
            <a:ln w="10470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036830" y="27635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5633"/>
                  </a:moveTo>
                  <a:lnTo>
                    <a:pt x="5633" y="5633"/>
                  </a:lnTo>
                  <a:lnTo>
                    <a:pt x="5633" y="0"/>
                  </a:lnTo>
                  <a:lnTo>
                    <a:pt x="0" y="0"/>
                  </a:lnTo>
                  <a:lnTo>
                    <a:pt x="0" y="5633"/>
                  </a:lnTo>
                  <a:close/>
                </a:path>
              </a:pathLst>
            </a:custGeom>
            <a:ln w="32585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006734" y="2766716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444" y="0"/>
                  </a:lnTo>
                </a:path>
              </a:pathLst>
            </a:custGeom>
            <a:ln w="3434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017159" y="2766716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5">
                  <a:moveTo>
                    <a:pt x="0" y="0"/>
                  </a:moveTo>
                  <a:lnTo>
                    <a:pt x="44535" y="0"/>
                  </a:lnTo>
                  <a:lnTo>
                    <a:pt x="89070" y="0"/>
                  </a:lnTo>
                  <a:lnTo>
                    <a:pt x="133605" y="0"/>
                  </a:lnTo>
                  <a:lnTo>
                    <a:pt x="178141" y="0"/>
                  </a:lnTo>
                </a:path>
              </a:pathLst>
            </a:custGeom>
            <a:ln w="3434">
              <a:solidFill>
                <a:srgbClr val="221F1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198794" y="2766711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434" y="0"/>
                  </a:lnTo>
                </a:path>
              </a:pathLst>
            </a:custGeom>
            <a:ln w="3434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77326" y="2743373"/>
              <a:ext cx="197868" cy="24647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018643" y="2666844"/>
              <a:ext cx="122555" cy="100330"/>
            </a:xfrm>
            <a:custGeom>
              <a:avLst/>
              <a:gdLst/>
              <a:ahLst/>
              <a:cxnLst/>
              <a:rect l="l" t="t" r="r" b="b"/>
              <a:pathLst>
                <a:path w="122554" h="100330">
                  <a:moveTo>
                    <a:pt x="122142" y="99866"/>
                  </a:moveTo>
                  <a:lnTo>
                    <a:pt x="115097" y="59646"/>
                  </a:lnTo>
                  <a:lnTo>
                    <a:pt x="86847" y="22119"/>
                  </a:lnTo>
                  <a:lnTo>
                    <a:pt x="32001" y="0"/>
                  </a:lnTo>
                  <a:lnTo>
                    <a:pt x="0" y="26"/>
                  </a:lnTo>
                </a:path>
              </a:pathLst>
            </a:custGeom>
            <a:ln w="3434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6740873" y="3680531"/>
            <a:ext cx="1636395" cy="1626235"/>
            <a:chOff x="6740873" y="3680531"/>
            <a:chExt cx="1636395" cy="1626235"/>
          </a:xfrm>
        </p:grpSpPr>
        <p:sp>
          <p:nvSpPr>
            <p:cNvPr id="70" name="object 70"/>
            <p:cNvSpPr/>
            <p:nvPr/>
          </p:nvSpPr>
          <p:spPr>
            <a:xfrm>
              <a:off x="7849445" y="4844538"/>
              <a:ext cx="184785" cy="180975"/>
            </a:xfrm>
            <a:custGeom>
              <a:avLst/>
              <a:gdLst/>
              <a:ahLst/>
              <a:cxnLst/>
              <a:rect l="l" t="t" r="r" b="b"/>
              <a:pathLst>
                <a:path w="184784" h="180975">
                  <a:moveTo>
                    <a:pt x="0" y="180497"/>
                  </a:moveTo>
                  <a:lnTo>
                    <a:pt x="184350" y="0"/>
                  </a:lnTo>
                </a:path>
              </a:pathLst>
            </a:custGeom>
            <a:ln w="13245">
              <a:solidFill>
                <a:srgbClr val="01B2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744803" y="4866710"/>
              <a:ext cx="133985" cy="127635"/>
            </a:xfrm>
            <a:custGeom>
              <a:avLst/>
              <a:gdLst/>
              <a:ahLst/>
              <a:cxnLst/>
              <a:rect l="l" t="t" r="r" b="b"/>
              <a:pathLst>
                <a:path w="133984" h="127635">
                  <a:moveTo>
                    <a:pt x="0" y="127252"/>
                  </a:moveTo>
                  <a:lnTo>
                    <a:pt x="133556" y="0"/>
                  </a:lnTo>
                </a:path>
              </a:pathLst>
            </a:custGeom>
            <a:ln w="13245">
              <a:solidFill>
                <a:srgbClr val="04AF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604351" y="4645167"/>
              <a:ext cx="118110" cy="78740"/>
            </a:xfrm>
            <a:custGeom>
              <a:avLst/>
              <a:gdLst/>
              <a:ahLst/>
              <a:cxnLst/>
              <a:rect l="l" t="t" r="r" b="b"/>
              <a:pathLst>
                <a:path w="118109" h="78739">
                  <a:moveTo>
                    <a:pt x="117577" y="0"/>
                  </a:moveTo>
                  <a:lnTo>
                    <a:pt x="0" y="78699"/>
                  </a:lnTo>
                </a:path>
              </a:pathLst>
            </a:custGeom>
            <a:ln w="13245">
              <a:solidFill>
                <a:srgbClr val="208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723464" y="4713950"/>
              <a:ext cx="163195" cy="96520"/>
            </a:xfrm>
            <a:custGeom>
              <a:avLst/>
              <a:gdLst/>
              <a:ahLst/>
              <a:cxnLst/>
              <a:rect l="l" t="t" r="r" b="b"/>
              <a:pathLst>
                <a:path w="163195" h="96520">
                  <a:moveTo>
                    <a:pt x="0" y="96258"/>
                  </a:moveTo>
                  <a:lnTo>
                    <a:pt x="163167" y="0"/>
                  </a:lnTo>
                </a:path>
              </a:pathLst>
            </a:custGeom>
            <a:ln w="13245">
              <a:solidFill>
                <a:srgbClr val="2A7F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847234" y="4787624"/>
              <a:ext cx="133985" cy="56515"/>
            </a:xfrm>
            <a:custGeom>
              <a:avLst/>
              <a:gdLst/>
              <a:ahLst/>
              <a:cxnLst/>
              <a:rect l="l" t="t" r="r" b="b"/>
              <a:pathLst>
                <a:path w="133984" h="56514">
                  <a:moveTo>
                    <a:pt x="0" y="56103"/>
                  </a:moveTo>
                  <a:lnTo>
                    <a:pt x="133629" y="0"/>
                  </a:lnTo>
                </a:path>
              </a:pathLst>
            </a:custGeom>
            <a:ln w="13245">
              <a:solidFill>
                <a:srgbClr val="4060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297330" y="4992740"/>
              <a:ext cx="281940" cy="271145"/>
            </a:xfrm>
            <a:custGeom>
              <a:avLst/>
              <a:gdLst/>
              <a:ahLst/>
              <a:cxnLst/>
              <a:rect l="l" t="t" r="r" b="b"/>
              <a:pathLst>
                <a:path w="281940" h="271145">
                  <a:moveTo>
                    <a:pt x="281467" y="0"/>
                  </a:moveTo>
                  <a:lnTo>
                    <a:pt x="0" y="271038"/>
                  </a:lnTo>
                </a:path>
              </a:pathLst>
            </a:custGeom>
            <a:ln w="13245">
              <a:solidFill>
                <a:srgbClr val="04AF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372741" y="5037110"/>
              <a:ext cx="133985" cy="15240"/>
            </a:xfrm>
            <a:custGeom>
              <a:avLst/>
              <a:gdLst/>
              <a:ahLst/>
              <a:cxnLst/>
              <a:rect l="l" t="t" r="r" b="b"/>
              <a:pathLst>
                <a:path w="133984" h="15239">
                  <a:moveTo>
                    <a:pt x="0" y="0"/>
                  </a:moveTo>
                  <a:lnTo>
                    <a:pt x="133713" y="14732"/>
                  </a:lnTo>
                </a:path>
              </a:pathLst>
            </a:custGeom>
            <a:ln w="13245">
              <a:solidFill>
                <a:srgbClr val="FF17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56103" y="5183748"/>
              <a:ext cx="35560" cy="116839"/>
            </a:xfrm>
            <a:custGeom>
              <a:avLst/>
              <a:gdLst/>
              <a:ahLst/>
              <a:cxnLst/>
              <a:rect l="l" t="t" r="r" b="b"/>
              <a:pathLst>
                <a:path w="35559" h="116839">
                  <a:moveTo>
                    <a:pt x="0" y="116383"/>
                  </a:moveTo>
                  <a:lnTo>
                    <a:pt x="35475" y="0"/>
                  </a:lnTo>
                </a:path>
              </a:pathLst>
            </a:custGeom>
            <a:ln w="13245">
              <a:solidFill>
                <a:srgbClr val="4EF3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591264" y="5001534"/>
              <a:ext cx="208915" cy="2540"/>
            </a:xfrm>
            <a:custGeom>
              <a:avLst/>
              <a:gdLst/>
              <a:ahLst/>
              <a:cxnLst/>
              <a:rect l="l" t="t" r="r" b="b"/>
              <a:pathLst>
                <a:path w="208915" h="2539">
                  <a:moveTo>
                    <a:pt x="208370" y="2136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944339" y="4189511"/>
              <a:ext cx="207010" cy="264160"/>
            </a:xfrm>
            <a:custGeom>
              <a:avLst/>
              <a:gdLst/>
              <a:ahLst/>
              <a:cxnLst/>
              <a:rect l="l" t="t" r="r" b="b"/>
              <a:pathLst>
                <a:path w="207009" h="264160">
                  <a:moveTo>
                    <a:pt x="0" y="263677"/>
                  </a:moveTo>
                  <a:lnTo>
                    <a:pt x="206684" y="0"/>
                  </a:lnTo>
                </a:path>
              </a:pathLst>
            </a:custGeom>
            <a:ln w="13245">
              <a:solidFill>
                <a:srgbClr val="11C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956284" y="4444158"/>
              <a:ext cx="203835" cy="202565"/>
            </a:xfrm>
            <a:custGeom>
              <a:avLst/>
              <a:gdLst/>
              <a:ahLst/>
              <a:cxnLst/>
              <a:rect l="l" t="t" r="r" b="b"/>
              <a:pathLst>
                <a:path w="203834" h="202564">
                  <a:moveTo>
                    <a:pt x="0" y="0"/>
                  </a:moveTo>
                  <a:lnTo>
                    <a:pt x="203658" y="202255"/>
                  </a:lnTo>
                </a:path>
              </a:pathLst>
            </a:custGeom>
            <a:ln w="13245">
              <a:solidFill>
                <a:srgbClr val="FFB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113644" y="4041957"/>
              <a:ext cx="104775" cy="151765"/>
            </a:xfrm>
            <a:custGeom>
              <a:avLst/>
              <a:gdLst/>
              <a:ahLst/>
              <a:cxnLst/>
              <a:rect l="l" t="t" r="r" b="b"/>
              <a:pathLst>
                <a:path w="104775" h="151764">
                  <a:moveTo>
                    <a:pt x="104750" y="151723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E3D0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127234" y="4262539"/>
              <a:ext cx="121285" cy="45720"/>
            </a:xfrm>
            <a:custGeom>
              <a:avLst/>
              <a:gdLst/>
              <a:ahLst/>
              <a:cxnLst/>
              <a:rect l="l" t="t" r="r" b="b"/>
              <a:pathLst>
                <a:path w="121284" h="45720">
                  <a:moveTo>
                    <a:pt x="0" y="0"/>
                  </a:moveTo>
                  <a:lnTo>
                    <a:pt x="120959" y="45098"/>
                  </a:lnTo>
                </a:path>
              </a:pathLst>
            </a:custGeom>
            <a:ln w="13245">
              <a:solidFill>
                <a:srgbClr val="FF59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161270" y="4307819"/>
              <a:ext cx="144780" cy="92075"/>
            </a:xfrm>
            <a:custGeom>
              <a:avLst/>
              <a:gdLst/>
              <a:ahLst/>
              <a:cxnLst/>
              <a:rect l="l" t="t" r="r" b="b"/>
              <a:pathLst>
                <a:path w="144779" h="92075">
                  <a:moveTo>
                    <a:pt x="144278" y="91578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8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242570" y="4578056"/>
              <a:ext cx="76835" cy="92710"/>
            </a:xfrm>
            <a:custGeom>
              <a:avLst/>
              <a:gdLst/>
              <a:ahLst/>
              <a:cxnLst/>
              <a:rect l="l" t="t" r="r" b="b"/>
              <a:pathLst>
                <a:path w="76834" h="92710">
                  <a:moveTo>
                    <a:pt x="0" y="92457"/>
                  </a:moveTo>
                  <a:lnTo>
                    <a:pt x="76531" y="0"/>
                  </a:lnTo>
                </a:path>
              </a:pathLst>
            </a:custGeom>
            <a:ln w="13245">
              <a:solidFill>
                <a:srgbClr val="0EC3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020813" y="4627028"/>
              <a:ext cx="23495" cy="138430"/>
            </a:xfrm>
            <a:custGeom>
              <a:avLst/>
              <a:gdLst/>
              <a:ahLst/>
              <a:cxnLst/>
              <a:rect l="l" t="t" r="r" b="b"/>
              <a:pathLst>
                <a:path w="23495" h="138429">
                  <a:moveTo>
                    <a:pt x="22899" y="0"/>
                  </a:moveTo>
                  <a:lnTo>
                    <a:pt x="0" y="138425"/>
                  </a:lnTo>
                </a:path>
              </a:pathLst>
            </a:custGeom>
            <a:ln w="13245">
              <a:solidFill>
                <a:srgbClr val="63FB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275260" y="4853067"/>
              <a:ext cx="99060" cy="89535"/>
            </a:xfrm>
            <a:custGeom>
              <a:avLst/>
              <a:gdLst/>
              <a:ahLst/>
              <a:cxnLst/>
              <a:rect l="l" t="t" r="r" b="b"/>
              <a:pathLst>
                <a:path w="99059" h="89535">
                  <a:moveTo>
                    <a:pt x="98782" y="89159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A9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511789" y="4337801"/>
              <a:ext cx="67310" cy="118110"/>
            </a:xfrm>
            <a:custGeom>
              <a:avLst/>
              <a:gdLst/>
              <a:ahLst/>
              <a:cxnLst/>
              <a:rect l="l" t="t" r="r" b="b"/>
              <a:pathLst>
                <a:path w="67309" h="118110">
                  <a:moveTo>
                    <a:pt x="67139" y="11775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D5DC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546914" y="4500759"/>
              <a:ext cx="97155" cy="170815"/>
            </a:xfrm>
            <a:custGeom>
              <a:avLst/>
              <a:gdLst/>
              <a:ahLst/>
              <a:cxnLst/>
              <a:rect l="l" t="t" r="r" b="b"/>
              <a:pathLst>
                <a:path w="97154" h="170814">
                  <a:moveTo>
                    <a:pt x="96761" y="170717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D5DC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492300" y="4823686"/>
              <a:ext cx="60960" cy="171450"/>
            </a:xfrm>
            <a:custGeom>
              <a:avLst/>
              <a:gdLst/>
              <a:ahLst/>
              <a:cxnLst/>
              <a:rect l="l" t="t" r="r" b="b"/>
              <a:pathLst>
                <a:path w="60959" h="171450">
                  <a:moveTo>
                    <a:pt x="60553" y="170926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B6F0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117553" y="4383627"/>
              <a:ext cx="117475" cy="218440"/>
            </a:xfrm>
            <a:custGeom>
              <a:avLst/>
              <a:gdLst/>
              <a:ahLst/>
              <a:cxnLst/>
              <a:rect l="l" t="t" r="r" b="b"/>
              <a:pathLst>
                <a:path w="117475" h="218439">
                  <a:moveTo>
                    <a:pt x="0" y="0"/>
                  </a:moveTo>
                  <a:lnTo>
                    <a:pt x="117441" y="217846"/>
                  </a:lnTo>
                </a:path>
              </a:pathLst>
            </a:custGeom>
            <a:ln w="13245">
              <a:solidFill>
                <a:srgbClr val="D0D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046924" y="4716987"/>
              <a:ext cx="103505" cy="139065"/>
            </a:xfrm>
            <a:custGeom>
              <a:avLst/>
              <a:gdLst/>
              <a:ahLst/>
              <a:cxnLst/>
              <a:rect l="l" t="t" r="r" b="b"/>
              <a:pathLst>
                <a:path w="103504" h="139064">
                  <a:moveTo>
                    <a:pt x="0" y="138477"/>
                  </a:moveTo>
                  <a:lnTo>
                    <a:pt x="103420" y="0"/>
                  </a:lnTo>
                </a:path>
              </a:pathLst>
            </a:custGeom>
            <a:ln w="13245">
              <a:solidFill>
                <a:srgbClr val="16CB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286243" y="4510702"/>
              <a:ext cx="107950" cy="177165"/>
            </a:xfrm>
            <a:custGeom>
              <a:avLst/>
              <a:gdLst/>
              <a:ahLst/>
              <a:cxnLst/>
              <a:rect l="l" t="t" r="r" b="b"/>
              <a:pathLst>
                <a:path w="107950" h="177164">
                  <a:moveTo>
                    <a:pt x="107473" y="0"/>
                  </a:moveTo>
                  <a:lnTo>
                    <a:pt x="0" y="177115"/>
                  </a:lnTo>
                </a:path>
              </a:pathLst>
            </a:custGeom>
            <a:ln w="13245">
              <a:solidFill>
                <a:srgbClr val="26D9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209766" y="4796703"/>
              <a:ext cx="18415" cy="127000"/>
            </a:xfrm>
            <a:custGeom>
              <a:avLst/>
              <a:gdLst/>
              <a:ahLst/>
              <a:cxnLst/>
              <a:rect l="l" t="t" r="r" b="b"/>
              <a:pathLst>
                <a:path w="18415" h="127000">
                  <a:moveTo>
                    <a:pt x="18324" y="0"/>
                  </a:moveTo>
                  <a:lnTo>
                    <a:pt x="0" y="126791"/>
                  </a:lnTo>
                </a:path>
              </a:pathLst>
            </a:custGeom>
            <a:ln w="13245">
              <a:solidFill>
                <a:srgbClr val="68FC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064297" y="4647612"/>
              <a:ext cx="238760" cy="153035"/>
            </a:xfrm>
            <a:custGeom>
              <a:avLst/>
              <a:gdLst/>
              <a:ahLst/>
              <a:cxnLst/>
              <a:rect l="l" t="t" r="r" b="b"/>
              <a:pathLst>
                <a:path w="238759" h="153035">
                  <a:moveTo>
                    <a:pt x="0" y="152864"/>
                  </a:moveTo>
                  <a:lnTo>
                    <a:pt x="238589" y="0"/>
                  </a:lnTo>
                </a:path>
              </a:pathLst>
            </a:custGeom>
            <a:ln w="13245">
              <a:solidFill>
                <a:srgbClr val="2388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707017" y="4513249"/>
              <a:ext cx="92710" cy="136525"/>
            </a:xfrm>
            <a:custGeom>
              <a:avLst/>
              <a:gdLst/>
              <a:ahLst/>
              <a:cxnLst/>
              <a:rect l="l" t="t" r="r" b="b"/>
              <a:pathLst>
                <a:path w="92709" h="136525">
                  <a:moveTo>
                    <a:pt x="0" y="136393"/>
                  </a:moveTo>
                  <a:lnTo>
                    <a:pt x="92101" y="0"/>
                  </a:lnTo>
                </a:path>
              </a:pathLst>
            </a:custGeom>
            <a:ln w="13245">
              <a:solidFill>
                <a:srgbClr val="1DD2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197888" y="4789283"/>
              <a:ext cx="297815" cy="69850"/>
            </a:xfrm>
            <a:custGeom>
              <a:avLst/>
              <a:gdLst/>
              <a:ahLst/>
              <a:cxnLst/>
              <a:rect l="l" t="t" r="r" b="b"/>
              <a:pathLst>
                <a:path w="297815" h="69850">
                  <a:moveTo>
                    <a:pt x="0" y="69798"/>
                  </a:moveTo>
                  <a:lnTo>
                    <a:pt x="297708" y="0"/>
                  </a:lnTo>
                </a:path>
              </a:pathLst>
            </a:custGeom>
            <a:ln w="13245">
              <a:solidFill>
                <a:srgbClr val="5D35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162752" y="4948917"/>
              <a:ext cx="34925" cy="127000"/>
            </a:xfrm>
            <a:custGeom>
              <a:avLst/>
              <a:gdLst/>
              <a:ahLst/>
              <a:cxnLst/>
              <a:rect l="l" t="t" r="r" b="b"/>
              <a:pathLst>
                <a:path w="34925" h="127000">
                  <a:moveTo>
                    <a:pt x="34512" y="12686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A9F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141416" y="5087100"/>
              <a:ext cx="9525" cy="139700"/>
            </a:xfrm>
            <a:custGeom>
              <a:avLst/>
              <a:gdLst/>
              <a:ahLst/>
              <a:cxnLst/>
              <a:rect l="l" t="t" r="r" b="b"/>
              <a:pathLst>
                <a:path w="9525" h="139700">
                  <a:moveTo>
                    <a:pt x="4670" y="-6622"/>
                  </a:moveTo>
                  <a:lnTo>
                    <a:pt x="4670" y="146189"/>
                  </a:lnTo>
                </a:path>
              </a:pathLst>
            </a:custGeom>
            <a:ln w="22585">
              <a:solidFill>
                <a:srgbClr val="74FE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808521" y="4587680"/>
              <a:ext cx="31115" cy="122555"/>
            </a:xfrm>
            <a:custGeom>
              <a:avLst/>
              <a:gdLst/>
              <a:ahLst/>
              <a:cxnLst/>
              <a:rect l="l" t="t" r="r" b="b"/>
              <a:pathLst>
                <a:path w="31115" h="122554">
                  <a:moveTo>
                    <a:pt x="0" y="0"/>
                  </a:moveTo>
                  <a:lnTo>
                    <a:pt x="30522" y="122467"/>
                  </a:lnTo>
                </a:path>
              </a:pathLst>
            </a:custGeom>
            <a:ln w="13245">
              <a:solidFill>
                <a:srgbClr val="A7F7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834360" y="4709077"/>
              <a:ext cx="298450" cy="248920"/>
            </a:xfrm>
            <a:custGeom>
              <a:avLst/>
              <a:gdLst/>
              <a:ahLst/>
              <a:cxnLst/>
              <a:rect l="l" t="t" r="r" b="b"/>
              <a:pathLst>
                <a:path w="298450" h="248920">
                  <a:moveTo>
                    <a:pt x="297844" y="248400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A1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015487" y="4026243"/>
              <a:ext cx="149225" cy="54610"/>
            </a:xfrm>
            <a:custGeom>
              <a:avLst/>
              <a:gdLst/>
              <a:ahLst/>
              <a:cxnLst/>
              <a:rect l="l" t="t" r="r" b="b"/>
              <a:pathLst>
                <a:path w="149225" h="54610">
                  <a:moveTo>
                    <a:pt x="0" y="0"/>
                  </a:moveTo>
                  <a:lnTo>
                    <a:pt x="148623" y="54595"/>
                  </a:lnTo>
                </a:path>
              </a:pathLst>
            </a:custGeom>
            <a:ln w="13245">
              <a:solidFill>
                <a:srgbClr val="FF55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747495" y="4451363"/>
              <a:ext cx="200025" cy="137795"/>
            </a:xfrm>
            <a:custGeom>
              <a:avLst/>
              <a:gdLst/>
              <a:ahLst/>
              <a:cxnLst/>
              <a:rect l="l" t="t" r="r" b="b"/>
              <a:pathLst>
                <a:path w="200025" h="137795">
                  <a:moveTo>
                    <a:pt x="0" y="137461"/>
                  </a:moveTo>
                  <a:lnTo>
                    <a:pt x="199554" y="0"/>
                  </a:lnTo>
                </a:path>
              </a:pathLst>
            </a:custGeom>
            <a:ln w="13245">
              <a:solidFill>
                <a:srgbClr val="1E8F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156239" y="4137130"/>
              <a:ext cx="154940" cy="219075"/>
            </a:xfrm>
            <a:custGeom>
              <a:avLst/>
              <a:gdLst/>
              <a:ahLst/>
              <a:cxnLst/>
              <a:rect l="l" t="t" r="r" b="b"/>
              <a:pathLst>
                <a:path w="154940" h="219075">
                  <a:moveTo>
                    <a:pt x="0" y="0"/>
                  </a:moveTo>
                  <a:lnTo>
                    <a:pt x="154476" y="218516"/>
                  </a:lnTo>
                </a:path>
              </a:pathLst>
            </a:custGeom>
            <a:ln w="13245">
              <a:solidFill>
                <a:srgbClr val="E4C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054567" y="4123576"/>
              <a:ext cx="142240" cy="119380"/>
            </a:xfrm>
            <a:custGeom>
              <a:avLst/>
              <a:gdLst/>
              <a:ahLst/>
              <a:cxnLst/>
              <a:rect l="l" t="t" r="r" b="b"/>
              <a:pathLst>
                <a:path w="142240" h="119379">
                  <a:moveTo>
                    <a:pt x="141671" y="11931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A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309831" y="4386722"/>
              <a:ext cx="48895" cy="126364"/>
            </a:xfrm>
            <a:custGeom>
              <a:avLst/>
              <a:gdLst/>
              <a:ahLst/>
              <a:cxnLst/>
              <a:rect l="l" t="t" r="r" b="b"/>
              <a:pathLst>
                <a:path w="48895" h="126364">
                  <a:moveTo>
                    <a:pt x="0" y="126268"/>
                  </a:moveTo>
                  <a:lnTo>
                    <a:pt x="48532" y="0"/>
                  </a:lnTo>
                </a:path>
              </a:pathLst>
            </a:custGeom>
            <a:ln w="13245">
              <a:solidFill>
                <a:srgbClr val="44EE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782646" y="3845925"/>
              <a:ext cx="123825" cy="117475"/>
            </a:xfrm>
            <a:custGeom>
              <a:avLst/>
              <a:gdLst/>
              <a:ahLst/>
              <a:cxnLst/>
              <a:rect l="l" t="t" r="r" b="b"/>
              <a:pathLst>
                <a:path w="123825" h="117475">
                  <a:moveTo>
                    <a:pt x="123608" y="117054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AC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823759" y="3763507"/>
              <a:ext cx="150495" cy="106680"/>
            </a:xfrm>
            <a:custGeom>
              <a:avLst/>
              <a:gdLst/>
              <a:ahLst/>
              <a:cxnLst/>
              <a:rect l="l" t="t" r="r" b="b"/>
              <a:pathLst>
                <a:path w="150495" h="106679">
                  <a:moveTo>
                    <a:pt x="0" y="106645"/>
                  </a:moveTo>
                  <a:lnTo>
                    <a:pt x="149922" y="0"/>
                  </a:lnTo>
                </a:path>
              </a:pathLst>
            </a:custGeom>
            <a:ln w="13245">
              <a:solidFill>
                <a:srgbClr val="1C9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868807" y="3875826"/>
              <a:ext cx="113030" cy="93980"/>
            </a:xfrm>
            <a:custGeom>
              <a:avLst/>
              <a:gdLst/>
              <a:ahLst/>
              <a:cxnLst/>
              <a:rect l="l" t="t" r="r" b="b"/>
              <a:pathLst>
                <a:path w="113029" h="93979">
                  <a:moveTo>
                    <a:pt x="0" y="0"/>
                  </a:moveTo>
                  <a:lnTo>
                    <a:pt x="112813" y="93557"/>
                  </a:lnTo>
                </a:path>
              </a:pathLst>
            </a:custGeom>
            <a:ln w="13245">
              <a:solidFill>
                <a:srgbClr val="FFA1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611510" y="4134550"/>
              <a:ext cx="234315" cy="46355"/>
            </a:xfrm>
            <a:custGeom>
              <a:avLst/>
              <a:gdLst/>
              <a:ahLst/>
              <a:cxnLst/>
              <a:rect l="l" t="t" r="r" b="b"/>
              <a:pathLst>
                <a:path w="234315" h="46354">
                  <a:moveTo>
                    <a:pt x="0" y="45988"/>
                  </a:moveTo>
                  <a:lnTo>
                    <a:pt x="234265" y="0"/>
                  </a:lnTo>
                </a:path>
              </a:pathLst>
            </a:custGeom>
            <a:ln w="13245">
              <a:solidFill>
                <a:srgbClr val="622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891499" y="4009068"/>
              <a:ext cx="95885" cy="92075"/>
            </a:xfrm>
            <a:custGeom>
              <a:avLst/>
              <a:gdLst/>
              <a:ahLst/>
              <a:cxnLst/>
              <a:rect l="l" t="t" r="r" b="b"/>
              <a:pathLst>
                <a:path w="95884" h="92075">
                  <a:moveTo>
                    <a:pt x="0" y="0"/>
                  </a:moveTo>
                  <a:lnTo>
                    <a:pt x="95766" y="91526"/>
                  </a:lnTo>
                </a:path>
              </a:pathLst>
            </a:custGeom>
            <a:ln w="13245">
              <a:solidFill>
                <a:srgbClr val="FFAF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477618" y="4145588"/>
              <a:ext cx="123189" cy="198120"/>
            </a:xfrm>
            <a:custGeom>
              <a:avLst/>
              <a:gdLst/>
              <a:ahLst/>
              <a:cxnLst/>
              <a:rect l="l" t="t" r="r" b="b"/>
              <a:pathLst>
                <a:path w="123190" h="198120">
                  <a:moveTo>
                    <a:pt x="0" y="0"/>
                  </a:moveTo>
                  <a:lnTo>
                    <a:pt x="123095" y="197543"/>
                  </a:lnTo>
                </a:path>
              </a:pathLst>
            </a:custGeom>
            <a:ln w="13245">
              <a:solidFill>
                <a:srgbClr val="DAD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141506" y="4423759"/>
              <a:ext cx="175895" cy="191770"/>
            </a:xfrm>
            <a:custGeom>
              <a:avLst/>
              <a:gdLst/>
              <a:ahLst/>
              <a:cxnLst/>
              <a:rect l="l" t="t" r="r" b="b"/>
              <a:pathLst>
                <a:path w="175895" h="191770">
                  <a:moveTo>
                    <a:pt x="175533" y="191219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9BA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985107" y="4388494"/>
              <a:ext cx="55880" cy="138430"/>
            </a:xfrm>
            <a:custGeom>
              <a:avLst/>
              <a:gdLst/>
              <a:ahLst/>
              <a:cxnLst/>
              <a:rect l="l" t="t" r="r" b="b"/>
              <a:pathLst>
                <a:path w="55879" h="138429">
                  <a:moveTo>
                    <a:pt x="0" y="0"/>
                  </a:moveTo>
                  <a:lnTo>
                    <a:pt x="55715" y="138027"/>
                  </a:lnTo>
                </a:path>
              </a:pathLst>
            </a:custGeom>
            <a:ln w="13245">
              <a:solidFill>
                <a:srgbClr val="BFEB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482926" y="3941071"/>
              <a:ext cx="176530" cy="126364"/>
            </a:xfrm>
            <a:custGeom>
              <a:avLst/>
              <a:gdLst/>
              <a:ahLst/>
              <a:cxnLst/>
              <a:rect l="l" t="t" r="r" b="b"/>
              <a:pathLst>
                <a:path w="176529" h="126364">
                  <a:moveTo>
                    <a:pt x="0" y="126341"/>
                  </a:moveTo>
                  <a:lnTo>
                    <a:pt x="175942" y="0"/>
                  </a:lnTo>
                </a:path>
              </a:pathLst>
            </a:custGeom>
            <a:ln w="13245">
              <a:solidFill>
                <a:srgbClr val="1C9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255400" y="4050549"/>
              <a:ext cx="286385" cy="287020"/>
            </a:xfrm>
            <a:custGeom>
              <a:avLst/>
              <a:gdLst/>
              <a:ahLst/>
              <a:cxnLst/>
              <a:rect l="l" t="t" r="r" b="b"/>
              <a:pathLst>
                <a:path w="286384" h="287020">
                  <a:moveTo>
                    <a:pt x="285949" y="0"/>
                  </a:moveTo>
                  <a:lnTo>
                    <a:pt x="0" y="286598"/>
                  </a:lnTo>
                </a:path>
              </a:pathLst>
            </a:custGeom>
            <a:ln w="13245">
              <a:solidFill>
                <a:srgbClr val="00B5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567036" y="4341026"/>
              <a:ext cx="96520" cy="307975"/>
            </a:xfrm>
            <a:custGeom>
              <a:avLst/>
              <a:gdLst/>
              <a:ahLst/>
              <a:cxnLst/>
              <a:rect l="l" t="t" r="r" b="b"/>
              <a:pathLst>
                <a:path w="96520" h="307975">
                  <a:moveTo>
                    <a:pt x="0" y="0"/>
                  </a:moveTo>
                  <a:lnTo>
                    <a:pt x="96049" y="307624"/>
                  </a:lnTo>
                </a:path>
              </a:pathLst>
            </a:custGeom>
            <a:ln w="13245">
              <a:solidFill>
                <a:srgbClr val="B0F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824332" y="4285851"/>
              <a:ext cx="28575" cy="132715"/>
            </a:xfrm>
            <a:custGeom>
              <a:avLst/>
              <a:gdLst/>
              <a:ahLst/>
              <a:cxnLst/>
              <a:rect l="l" t="t" r="r" b="b"/>
              <a:pathLst>
                <a:path w="28575" h="132714">
                  <a:moveTo>
                    <a:pt x="0" y="132205"/>
                  </a:moveTo>
                  <a:lnTo>
                    <a:pt x="27978" y="0"/>
                  </a:lnTo>
                </a:path>
              </a:pathLst>
            </a:custGeom>
            <a:ln w="13245">
              <a:solidFill>
                <a:srgbClr val="5EF9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692108" y="4158132"/>
              <a:ext cx="121285" cy="176530"/>
            </a:xfrm>
            <a:custGeom>
              <a:avLst/>
              <a:gdLst/>
              <a:ahLst/>
              <a:cxnLst/>
              <a:rect l="l" t="t" r="r" b="b"/>
              <a:pathLst>
                <a:path w="121284" h="176529">
                  <a:moveTo>
                    <a:pt x="121190" y="0"/>
                  </a:moveTo>
                  <a:lnTo>
                    <a:pt x="0" y="176287"/>
                  </a:lnTo>
                </a:path>
              </a:pathLst>
            </a:custGeom>
            <a:ln w="13245">
              <a:solidFill>
                <a:srgbClr val="1BD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900456" y="4083754"/>
              <a:ext cx="134620" cy="58419"/>
            </a:xfrm>
            <a:custGeom>
              <a:avLst/>
              <a:gdLst/>
              <a:ahLst/>
              <a:cxnLst/>
              <a:rect l="l" t="t" r="r" b="b"/>
              <a:pathLst>
                <a:path w="134620" h="58420">
                  <a:moveTo>
                    <a:pt x="134121" y="58008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6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508638" y="4797665"/>
              <a:ext cx="88265" cy="190500"/>
            </a:xfrm>
            <a:custGeom>
              <a:avLst/>
              <a:gdLst/>
              <a:ahLst/>
              <a:cxnLst/>
              <a:rect l="l" t="t" r="r" b="b"/>
              <a:pathLst>
                <a:path w="88265" h="190500">
                  <a:moveTo>
                    <a:pt x="0" y="0"/>
                  </a:moveTo>
                  <a:lnTo>
                    <a:pt x="87934" y="190025"/>
                  </a:lnTo>
                </a:path>
              </a:pathLst>
            </a:custGeom>
            <a:ln w="13245">
              <a:solidFill>
                <a:srgbClr val="C6E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774886" y="5138238"/>
              <a:ext cx="212090" cy="119380"/>
            </a:xfrm>
            <a:custGeom>
              <a:avLst/>
              <a:gdLst/>
              <a:ahLst/>
              <a:cxnLst/>
              <a:rect l="l" t="t" r="r" b="b"/>
              <a:pathLst>
                <a:path w="212090" h="119379">
                  <a:moveTo>
                    <a:pt x="211470" y="0"/>
                  </a:moveTo>
                  <a:lnTo>
                    <a:pt x="0" y="119053"/>
                  </a:lnTo>
                </a:path>
              </a:pathLst>
            </a:custGeom>
            <a:ln w="13245">
              <a:solidFill>
                <a:srgbClr val="2D7B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176095" y="4421075"/>
              <a:ext cx="164465" cy="170180"/>
            </a:xfrm>
            <a:custGeom>
              <a:avLst/>
              <a:gdLst/>
              <a:ahLst/>
              <a:cxnLst/>
              <a:rect l="l" t="t" r="r" b="b"/>
              <a:pathLst>
                <a:path w="164465" h="170179">
                  <a:moveTo>
                    <a:pt x="0" y="0"/>
                  </a:moveTo>
                  <a:lnTo>
                    <a:pt x="164361" y="169670"/>
                  </a:lnTo>
                </a:path>
              </a:pathLst>
            </a:custGeom>
            <a:ln w="13245">
              <a:solidFill>
                <a:srgbClr val="FCB7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340102" y="4797405"/>
              <a:ext cx="139700" cy="98425"/>
            </a:xfrm>
            <a:custGeom>
              <a:avLst/>
              <a:gdLst/>
              <a:ahLst/>
              <a:cxnLst/>
              <a:rect l="l" t="t" r="r" b="b"/>
              <a:pathLst>
                <a:path w="139700" h="98425">
                  <a:moveTo>
                    <a:pt x="139388" y="0"/>
                  </a:moveTo>
                  <a:lnTo>
                    <a:pt x="0" y="98342"/>
                  </a:lnTo>
                </a:path>
              </a:pathLst>
            </a:custGeom>
            <a:ln w="13245">
              <a:solidFill>
                <a:srgbClr val="1C9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343857" y="4395888"/>
              <a:ext cx="64135" cy="125095"/>
            </a:xfrm>
            <a:custGeom>
              <a:avLst/>
              <a:gdLst/>
              <a:ahLst/>
              <a:cxnLst/>
              <a:rect l="l" t="t" r="r" b="b"/>
              <a:pathLst>
                <a:path w="64134" h="125095">
                  <a:moveTo>
                    <a:pt x="63547" y="124729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CCE2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995022" y="3855033"/>
              <a:ext cx="240029" cy="125095"/>
            </a:xfrm>
            <a:custGeom>
              <a:avLst/>
              <a:gdLst/>
              <a:ahLst/>
              <a:cxnLst/>
              <a:rect l="l" t="t" r="r" b="b"/>
              <a:pathLst>
                <a:path w="240029" h="125095">
                  <a:moveTo>
                    <a:pt x="0" y="0"/>
                  </a:moveTo>
                  <a:lnTo>
                    <a:pt x="239573" y="124624"/>
                  </a:lnTo>
                </a:path>
              </a:pathLst>
            </a:custGeom>
            <a:ln w="13245">
              <a:solidFill>
                <a:srgbClr val="FF75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968956" y="4697058"/>
              <a:ext cx="53340" cy="131445"/>
            </a:xfrm>
            <a:custGeom>
              <a:avLst/>
              <a:gdLst/>
              <a:ahLst/>
              <a:cxnLst/>
              <a:rect l="l" t="t" r="r" b="b"/>
              <a:pathLst>
                <a:path w="53340" h="131445">
                  <a:moveTo>
                    <a:pt x="52752" y="0"/>
                  </a:moveTo>
                  <a:lnTo>
                    <a:pt x="0" y="130823"/>
                  </a:lnTo>
                </a:path>
              </a:pathLst>
            </a:custGeom>
            <a:ln w="13245">
              <a:solidFill>
                <a:srgbClr val="3FE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902251" y="4410046"/>
              <a:ext cx="109855" cy="75565"/>
            </a:xfrm>
            <a:custGeom>
              <a:avLst/>
              <a:gdLst/>
              <a:ahLst/>
              <a:cxnLst/>
              <a:rect l="l" t="t" r="r" b="b"/>
              <a:pathLst>
                <a:path w="109854" h="75564">
                  <a:moveTo>
                    <a:pt x="109504" y="75463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8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854973" y="4678112"/>
              <a:ext cx="210185" cy="57150"/>
            </a:xfrm>
            <a:custGeom>
              <a:avLst/>
              <a:gdLst/>
              <a:ahLst/>
              <a:cxnLst/>
              <a:rect l="l" t="t" r="r" b="b"/>
              <a:pathLst>
                <a:path w="210184" h="57150">
                  <a:moveTo>
                    <a:pt x="0" y="56993"/>
                  </a:moveTo>
                  <a:lnTo>
                    <a:pt x="209669" y="0"/>
                  </a:lnTo>
                </a:path>
              </a:pathLst>
            </a:custGeom>
            <a:ln w="13245">
              <a:solidFill>
                <a:srgbClr val="5640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798073" y="4800659"/>
              <a:ext cx="169545" cy="206375"/>
            </a:xfrm>
            <a:custGeom>
              <a:avLst/>
              <a:gdLst/>
              <a:ahLst/>
              <a:cxnLst/>
              <a:rect l="l" t="t" r="r" b="b"/>
              <a:pathLst>
                <a:path w="169545" h="206375">
                  <a:moveTo>
                    <a:pt x="169000" y="0"/>
                  </a:moveTo>
                  <a:lnTo>
                    <a:pt x="0" y="206182"/>
                  </a:lnTo>
                </a:path>
              </a:pathLst>
            </a:custGeom>
            <a:ln w="13245">
              <a:solidFill>
                <a:srgbClr val="0FC4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002673" y="4273655"/>
              <a:ext cx="207010" cy="117475"/>
            </a:xfrm>
            <a:custGeom>
              <a:avLst/>
              <a:gdLst/>
              <a:ahLst/>
              <a:cxnLst/>
              <a:rect l="l" t="t" r="r" b="b"/>
              <a:pathLst>
                <a:path w="207009" h="117475">
                  <a:moveTo>
                    <a:pt x="0" y="117389"/>
                  </a:moveTo>
                  <a:lnTo>
                    <a:pt x="206548" y="0"/>
                  </a:lnTo>
                </a:path>
              </a:pathLst>
            </a:custGeom>
            <a:ln w="13245">
              <a:solidFill>
                <a:srgbClr val="2C7C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003539" y="4967549"/>
              <a:ext cx="77470" cy="122555"/>
            </a:xfrm>
            <a:custGeom>
              <a:avLst/>
              <a:gdLst/>
              <a:ahLst/>
              <a:cxnLst/>
              <a:rect l="l" t="t" r="r" b="b"/>
              <a:pathLst>
                <a:path w="77470" h="122554">
                  <a:moveTo>
                    <a:pt x="76929" y="122362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DAD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713267" y="4411703"/>
              <a:ext cx="170815" cy="26034"/>
            </a:xfrm>
            <a:custGeom>
              <a:avLst/>
              <a:gdLst/>
              <a:ahLst/>
              <a:cxnLst/>
              <a:rect l="l" t="t" r="r" b="b"/>
              <a:pathLst>
                <a:path w="170815" h="26035">
                  <a:moveTo>
                    <a:pt x="170528" y="25559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22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089577" y="4393101"/>
              <a:ext cx="139700" cy="258445"/>
            </a:xfrm>
            <a:custGeom>
              <a:avLst/>
              <a:gdLst/>
              <a:ahLst/>
              <a:cxnLst/>
              <a:rect l="l" t="t" r="r" b="b"/>
              <a:pathLst>
                <a:path w="139700" h="258445">
                  <a:moveTo>
                    <a:pt x="139409" y="258023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D0D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836538" y="4134996"/>
              <a:ext cx="139700" cy="153670"/>
            </a:xfrm>
            <a:custGeom>
              <a:avLst/>
              <a:gdLst/>
              <a:ahLst/>
              <a:cxnLst/>
              <a:rect l="l" t="t" r="r" b="b"/>
              <a:pathLst>
                <a:path w="139700" h="153670">
                  <a:moveTo>
                    <a:pt x="0" y="0"/>
                  </a:moveTo>
                  <a:lnTo>
                    <a:pt x="139461" y="153335"/>
                  </a:lnTo>
                </a:path>
              </a:pathLst>
            </a:custGeom>
            <a:ln w="13245">
              <a:solidFill>
                <a:srgbClr val="F9BA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188858" y="4053125"/>
              <a:ext cx="93345" cy="107314"/>
            </a:xfrm>
            <a:custGeom>
              <a:avLst/>
              <a:gdLst/>
              <a:ahLst/>
              <a:cxnLst/>
              <a:rect l="l" t="t" r="r" b="b"/>
              <a:pathLst>
                <a:path w="93345" h="107314">
                  <a:moveTo>
                    <a:pt x="0" y="0"/>
                  </a:moveTo>
                  <a:lnTo>
                    <a:pt x="93295" y="107138"/>
                  </a:lnTo>
                </a:path>
              </a:pathLst>
            </a:custGeom>
            <a:ln w="13245">
              <a:solidFill>
                <a:srgbClr val="F4BF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630789" y="3919963"/>
              <a:ext cx="37465" cy="175895"/>
            </a:xfrm>
            <a:custGeom>
              <a:avLst/>
              <a:gdLst/>
              <a:ahLst/>
              <a:cxnLst/>
              <a:rect l="l" t="t" r="r" b="b"/>
              <a:pathLst>
                <a:path w="37465" h="175895">
                  <a:moveTo>
                    <a:pt x="37192" y="0"/>
                  </a:moveTo>
                  <a:lnTo>
                    <a:pt x="0" y="175690"/>
                  </a:lnTo>
                </a:path>
              </a:pathLst>
            </a:custGeom>
            <a:ln w="13245">
              <a:solidFill>
                <a:srgbClr val="5EF9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37487" y="4643967"/>
              <a:ext cx="156845" cy="8890"/>
            </a:xfrm>
            <a:custGeom>
              <a:avLst/>
              <a:gdLst/>
              <a:ahLst/>
              <a:cxnLst/>
              <a:rect l="l" t="t" r="r" b="b"/>
              <a:pathLst>
                <a:path w="156845" h="8889">
                  <a:moveTo>
                    <a:pt x="-6622" y="4204"/>
                  </a:moveTo>
                  <a:lnTo>
                    <a:pt x="163445" y="4204"/>
                  </a:lnTo>
                </a:path>
              </a:pathLst>
            </a:custGeom>
            <a:ln w="21653">
              <a:solidFill>
                <a:srgbClr val="FF0B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274632" y="4332543"/>
              <a:ext cx="196850" cy="160655"/>
            </a:xfrm>
            <a:custGeom>
              <a:avLst/>
              <a:gdLst/>
              <a:ahLst/>
              <a:cxnLst/>
              <a:rect l="l" t="t" r="r" b="b"/>
              <a:pathLst>
                <a:path w="196850" h="160654">
                  <a:moveTo>
                    <a:pt x="0" y="0"/>
                  </a:moveTo>
                  <a:lnTo>
                    <a:pt x="196475" y="160099"/>
                  </a:lnTo>
                </a:path>
              </a:pathLst>
            </a:custGeom>
            <a:ln w="13245">
              <a:solidFill>
                <a:srgbClr val="FF9E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960602" y="4492255"/>
              <a:ext cx="133985" cy="148590"/>
            </a:xfrm>
            <a:custGeom>
              <a:avLst/>
              <a:gdLst/>
              <a:ahLst/>
              <a:cxnLst/>
              <a:rect l="l" t="t" r="r" b="b"/>
              <a:pathLst>
                <a:path w="133984" h="148589">
                  <a:moveTo>
                    <a:pt x="133556" y="148330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7BC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96844" y="4106657"/>
              <a:ext cx="176530" cy="12700"/>
            </a:xfrm>
            <a:custGeom>
              <a:avLst/>
              <a:gdLst/>
              <a:ahLst/>
              <a:cxnLst/>
              <a:rect l="l" t="t" r="r" b="b"/>
              <a:pathLst>
                <a:path w="176529" h="12700">
                  <a:moveTo>
                    <a:pt x="-6622" y="6256"/>
                  </a:moveTo>
                  <a:lnTo>
                    <a:pt x="182701" y="6256"/>
                  </a:lnTo>
                </a:path>
              </a:pathLst>
            </a:custGeom>
            <a:ln w="25758">
              <a:solidFill>
                <a:srgbClr val="FF0F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188389" y="5110445"/>
              <a:ext cx="97790" cy="67945"/>
            </a:xfrm>
            <a:custGeom>
              <a:avLst/>
              <a:gdLst/>
              <a:ahLst/>
              <a:cxnLst/>
              <a:rect l="l" t="t" r="r" b="b"/>
              <a:pathLst>
                <a:path w="97790" h="67945">
                  <a:moveTo>
                    <a:pt x="0" y="0"/>
                  </a:moveTo>
                  <a:lnTo>
                    <a:pt x="97379" y="67558"/>
                  </a:lnTo>
                </a:path>
              </a:pathLst>
            </a:custGeom>
            <a:ln w="13245">
              <a:solidFill>
                <a:srgbClr val="FF8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045463" y="4625648"/>
              <a:ext cx="97155" cy="81915"/>
            </a:xfrm>
            <a:custGeom>
              <a:avLst/>
              <a:gdLst/>
              <a:ahLst/>
              <a:cxnLst/>
              <a:rect l="l" t="t" r="r" b="b"/>
              <a:pathLst>
                <a:path w="97154" h="81914">
                  <a:moveTo>
                    <a:pt x="96552" y="0"/>
                  </a:moveTo>
                  <a:lnTo>
                    <a:pt x="0" y="81767"/>
                  </a:lnTo>
                </a:path>
              </a:pathLst>
            </a:custGeom>
            <a:ln w="13245">
              <a:solidFill>
                <a:srgbClr val="0DA4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035229" y="4533186"/>
              <a:ext cx="95250" cy="141605"/>
            </a:xfrm>
            <a:custGeom>
              <a:avLst/>
              <a:gdLst/>
              <a:ahLst/>
              <a:cxnLst/>
              <a:rect l="l" t="t" r="r" b="b"/>
              <a:pathLst>
                <a:path w="95250" h="141604">
                  <a:moveTo>
                    <a:pt x="0" y="0"/>
                  </a:moveTo>
                  <a:lnTo>
                    <a:pt x="95190" y="141304"/>
                  </a:lnTo>
                </a:path>
              </a:pathLst>
            </a:custGeom>
            <a:ln w="13245">
              <a:solidFill>
                <a:srgbClr val="E1D2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963066" y="4659536"/>
              <a:ext cx="100330" cy="184150"/>
            </a:xfrm>
            <a:custGeom>
              <a:avLst/>
              <a:gdLst/>
              <a:ahLst/>
              <a:cxnLst/>
              <a:rect l="l" t="t" r="r" b="b"/>
              <a:pathLst>
                <a:path w="100329" h="184150">
                  <a:moveTo>
                    <a:pt x="100164" y="183826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D0D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100105" y="3924382"/>
              <a:ext cx="248285" cy="242570"/>
            </a:xfrm>
            <a:custGeom>
              <a:avLst/>
              <a:gdLst/>
              <a:ahLst/>
              <a:cxnLst/>
              <a:rect l="l" t="t" r="r" b="b"/>
              <a:pathLst>
                <a:path w="248284" h="242570">
                  <a:moveTo>
                    <a:pt x="247720" y="24228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B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759689" y="4717824"/>
              <a:ext cx="167005" cy="118745"/>
            </a:xfrm>
            <a:custGeom>
              <a:avLst/>
              <a:gdLst/>
              <a:ahLst/>
              <a:cxnLst/>
              <a:rect l="l" t="t" r="r" b="b"/>
              <a:pathLst>
                <a:path w="167004" h="118745">
                  <a:moveTo>
                    <a:pt x="166968" y="0"/>
                  </a:moveTo>
                  <a:lnTo>
                    <a:pt x="0" y="118226"/>
                  </a:lnTo>
                </a:path>
              </a:pathLst>
            </a:custGeom>
            <a:ln w="13245">
              <a:solidFill>
                <a:srgbClr val="1C9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580906" y="5148557"/>
              <a:ext cx="187960" cy="13335"/>
            </a:xfrm>
            <a:custGeom>
              <a:avLst/>
              <a:gdLst/>
              <a:ahLst/>
              <a:cxnLst/>
              <a:rect l="l" t="t" r="r" b="b"/>
              <a:pathLst>
                <a:path w="187959" h="13335">
                  <a:moveTo>
                    <a:pt x="187366" y="0"/>
                  </a:moveTo>
                  <a:lnTo>
                    <a:pt x="0" y="0"/>
                  </a:lnTo>
                  <a:lnTo>
                    <a:pt x="0" y="13318"/>
                  </a:lnTo>
                  <a:lnTo>
                    <a:pt x="187366" y="13318"/>
                  </a:lnTo>
                  <a:lnTo>
                    <a:pt x="18736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900049" y="4058279"/>
              <a:ext cx="151765" cy="63500"/>
            </a:xfrm>
            <a:custGeom>
              <a:avLst/>
              <a:gdLst/>
              <a:ahLst/>
              <a:cxnLst/>
              <a:rect l="l" t="t" r="r" b="b"/>
              <a:pathLst>
                <a:path w="151765" h="63500">
                  <a:moveTo>
                    <a:pt x="151429" y="0"/>
                  </a:moveTo>
                  <a:lnTo>
                    <a:pt x="0" y="63338"/>
                  </a:lnTo>
                </a:path>
              </a:pathLst>
            </a:custGeom>
            <a:ln w="13245">
              <a:solidFill>
                <a:srgbClr val="4060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856471" y="4509613"/>
              <a:ext cx="156210" cy="125730"/>
            </a:xfrm>
            <a:custGeom>
              <a:avLst/>
              <a:gdLst/>
              <a:ahLst/>
              <a:cxnLst/>
              <a:rect l="l" t="t" r="r" b="b"/>
              <a:pathLst>
                <a:path w="156209" h="125729">
                  <a:moveTo>
                    <a:pt x="0" y="125378"/>
                  </a:moveTo>
                  <a:lnTo>
                    <a:pt x="155775" y="0"/>
                  </a:lnTo>
                </a:path>
              </a:pathLst>
            </a:custGeom>
            <a:ln w="13245">
              <a:solidFill>
                <a:srgbClr val="129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031441" y="4971452"/>
              <a:ext cx="114935" cy="135255"/>
            </a:xfrm>
            <a:custGeom>
              <a:avLst/>
              <a:gdLst/>
              <a:ahLst/>
              <a:cxnLst/>
              <a:rect l="l" t="t" r="r" b="b"/>
              <a:pathLst>
                <a:path w="114934" h="135254">
                  <a:moveTo>
                    <a:pt x="0" y="0"/>
                  </a:moveTo>
                  <a:lnTo>
                    <a:pt x="114844" y="135032"/>
                  </a:lnTo>
                </a:path>
              </a:pathLst>
            </a:custGeom>
            <a:ln w="13245">
              <a:solidFill>
                <a:srgbClr val="F2C1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162641" y="4787183"/>
              <a:ext cx="41275" cy="179705"/>
            </a:xfrm>
            <a:custGeom>
              <a:avLst/>
              <a:gdLst/>
              <a:ahLst/>
              <a:cxnLst/>
              <a:rect l="l" t="t" r="r" b="b"/>
              <a:pathLst>
                <a:path w="41275" h="179704">
                  <a:moveTo>
                    <a:pt x="0" y="179429"/>
                  </a:moveTo>
                  <a:lnTo>
                    <a:pt x="41244" y="0"/>
                  </a:lnTo>
                </a:path>
              </a:pathLst>
            </a:custGeom>
            <a:ln w="13245">
              <a:solidFill>
                <a:srgbClr val="5AF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657988" y="3736211"/>
              <a:ext cx="58419" cy="189230"/>
            </a:xfrm>
            <a:custGeom>
              <a:avLst/>
              <a:gdLst/>
              <a:ahLst/>
              <a:cxnLst/>
              <a:rect l="l" t="t" r="r" b="b"/>
              <a:pathLst>
                <a:path w="58420" h="189229">
                  <a:moveTo>
                    <a:pt x="0" y="188643"/>
                  </a:moveTo>
                  <a:lnTo>
                    <a:pt x="58322" y="0"/>
                  </a:lnTo>
                </a:path>
              </a:pathLst>
            </a:custGeom>
            <a:ln w="13245">
              <a:solidFill>
                <a:srgbClr val="4EF3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817749" y="4176274"/>
              <a:ext cx="137795" cy="123825"/>
            </a:xfrm>
            <a:custGeom>
              <a:avLst/>
              <a:gdLst/>
              <a:ahLst/>
              <a:cxnLst/>
              <a:rect l="l" t="t" r="r" b="b"/>
              <a:pathLst>
                <a:path w="137795" h="123825">
                  <a:moveTo>
                    <a:pt x="137587" y="123556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A9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881048" y="3771679"/>
              <a:ext cx="83820" cy="161925"/>
            </a:xfrm>
            <a:custGeom>
              <a:avLst/>
              <a:gdLst/>
              <a:ahLst/>
              <a:cxnLst/>
              <a:rect l="l" t="t" r="r" b="b"/>
              <a:pathLst>
                <a:path w="83820" h="161925">
                  <a:moveTo>
                    <a:pt x="83536" y="0"/>
                  </a:moveTo>
                  <a:lnTo>
                    <a:pt x="0" y="161398"/>
                  </a:lnTo>
                </a:path>
              </a:pathLst>
            </a:custGeom>
            <a:ln w="13245">
              <a:solidFill>
                <a:srgbClr val="32E2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854088" y="3762569"/>
              <a:ext cx="82550" cy="161925"/>
            </a:xfrm>
            <a:custGeom>
              <a:avLst/>
              <a:gdLst/>
              <a:ahLst/>
              <a:cxnLst/>
              <a:rect l="l" t="t" r="r" b="b"/>
              <a:pathLst>
                <a:path w="82550" h="161925">
                  <a:moveTo>
                    <a:pt x="0" y="161921"/>
                  </a:moveTo>
                  <a:lnTo>
                    <a:pt x="82343" y="0"/>
                  </a:lnTo>
                </a:path>
              </a:pathLst>
            </a:custGeom>
            <a:ln w="13245">
              <a:solidFill>
                <a:srgbClr val="32E2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761640" y="5149406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0" y="55349"/>
                  </a:moveTo>
                  <a:lnTo>
                    <a:pt x="165429" y="0"/>
                  </a:lnTo>
                </a:path>
              </a:pathLst>
            </a:custGeom>
            <a:ln w="13245">
              <a:solidFill>
                <a:srgbClr val="4C4E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467807" y="4172649"/>
              <a:ext cx="77470" cy="149225"/>
            </a:xfrm>
            <a:custGeom>
              <a:avLst/>
              <a:gdLst/>
              <a:ahLst/>
              <a:cxnLst/>
              <a:rect l="l" t="t" r="r" b="b"/>
              <a:pathLst>
                <a:path w="77470" h="149225">
                  <a:moveTo>
                    <a:pt x="77212" y="14888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CCE2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773644" y="5015697"/>
              <a:ext cx="128905" cy="77470"/>
            </a:xfrm>
            <a:custGeom>
              <a:avLst/>
              <a:gdLst/>
              <a:ahLst/>
              <a:cxnLst/>
              <a:rect l="l" t="t" r="r" b="b"/>
              <a:pathLst>
                <a:path w="128904" h="77470">
                  <a:moveTo>
                    <a:pt x="128509" y="77285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82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807041" y="4487618"/>
              <a:ext cx="133985" cy="86360"/>
            </a:xfrm>
            <a:custGeom>
              <a:avLst/>
              <a:gdLst/>
              <a:ahLst/>
              <a:cxnLst/>
              <a:rect l="l" t="t" r="r" b="b"/>
              <a:pathLst>
                <a:path w="133984" h="86360">
                  <a:moveTo>
                    <a:pt x="133420" y="0"/>
                  </a:moveTo>
                  <a:lnTo>
                    <a:pt x="0" y="86196"/>
                  </a:lnTo>
                </a:path>
              </a:pathLst>
            </a:custGeom>
            <a:ln w="13245">
              <a:solidFill>
                <a:srgbClr val="2388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85049" y="5014570"/>
              <a:ext cx="9525" cy="156845"/>
            </a:xfrm>
            <a:custGeom>
              <a:avLst/>
              <a:gdLst/>
              <a:ahLst/>
              <a:cxnLst/>
              <a:rect l="l" t="t" r="r" b="b"/>
              <a:pathLst>
                <a:path w="9525" h="156845">
                  <a:moveTo>
                    <a:pt x="4685" y="-6622"/>
                  </a:moveTo>
                  <a:lnTo>
                    <a:pt x="4685" y="163445"/>
                  </a:lnTo>
                </a:path>
              </a:pathLst>
            </a:custGeom>
            <a:ln w="22617">
              <a:solidFill>
                <a:srgbClr val="88FE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264586" y="4057734"/>
              <a:ext cx="212725" cy="236220"/>
            </a:xfrm>
            <a:custGeom>
              <a:avLst/>
              <a:gdLst/>
              <a:ahLst/>
              <a:cxnLst/>
              <a:rect l="l" t="t" r="r" b="b"/>
              <a:pathLst>
                <a:path w="212725" h="236220">
                  <a:moveTo>
                    <a:pt x="0" y="235877"/>
                  </a:moveTo>
                  <a:lnTo>
                    <a:pt x="212119" y="0"/>
                  </a:lnTo>
                </a:path>
              </a:pathLst>
            </a:custGeom>
            <a:ln w="13245">
              <a:solidFill>
                <a:srgbClr val="07BC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900066" y="3838482"/>
              <a:ext cx="181610" cy="102235"/>
            </a:xfrm>
            <a:custGeom>
              <a:avLst/>
              <a:gdLst/>
              <a:ahLst/>
              <a:cxnLst/>
              <a:rect l="l" t="t" r="r" b="b"/>
              <a:pathLst>
                <a:path w="181609" h="102235">
                  <a:moveTo>
                    <a:pt x="181303" y="102143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7B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762144" y="4594209"/>
              <a:ext cx="55244" cy="128270"/>
            </a:xfrm>
            <a:custGeom>
              <a:avLst/>
              <a:gdLst/>
              <a:ahLst/>
              <a:cxnLst/>
              <a:rect l="l" t="t" r="r" b="b"/>
              <a:pathLst>
                <a:path w="55245" h="128270">
                  <a:moveTo>
                    <a:pt x="54626" y="128247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C0E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189925" y="4943738"/>
              <a:ext cx="93980" cy="41910"/>
            </a:xfrm>
            <a:custGeom>
              <a:avLst/>
              <a:gdLst/>
              <a:ahLst/>
              <a:cxnLst/>
              <a:rect l="l" t="t" r="r" b="b"/>
              <a:pathLst>
                <a:path w="93979" h="41910">
                  <a:moveTo>
                    <a:pt x="0" y="41506"/>
                  </a:moveTo>
                  <a:lnTo>
                    <a:pt x="93735" y="0"/>
                  </a:lnTo>
                </a:path>
              </a:pathLst>
            </a:custGeom>
            <a:ln w="13245">
              <a:solidFill>
                <a:srgbClr val="3E63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7043120" y="3830960"/>
              <a:ext cx="156210" cy="137160"/>
            </a:xfrm>
            <a:custGeom>
              <a:avLst/>
              <a:gdLst/>
              <a:ahLst/>
              <a:cxnLst/>
              <a:rect l="l" t="t" r="r" b="b"/>
              <a:pathLst>
                <a:path w="156209" h="137160">
                  <a:moveTo>
                    <a:pt x="156173" y="0"/>
                  </a:moveTo>
                  <a:lnTo>
                    <a:pt x="0" y="136760"/>
                  </a:lnTo>
                </a:path>
              </a:pathLst>
            </a:custGeom>
            <a:ln w="13245">
              <a:solidFill>
                <a:srgbClr val="0BA7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980277" y="3832109"/>
              <a:ext cx="135890" cy="201295"/>
            </a:xfrm>
            <a:custGeom>
              <a:avLst/>
              <a:gdLst/>
              <a:ahLst/>
              <a:cxnLst/>
              <a:rect l="l" t="t" r="r" b="b"/>
              <a:pathLst>
                <a:path w="135890" h="201295">
                  <a:moveTo>
                    <a:pt x="0" y="201030"/>
                  </a:moveTo>
                  <a:lnTo>
                    <a:pt x="135535" y="0"/>
                  </a:lnTo>
                </a:path>
              </a:pathLst>
            </a:custGeom>
            <a:ln w="13245">
              <a:solidFill>
                <a:srgbClr val="1DD2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793401" y="4996617"/>
              <a:ext cx="105410" cy="40005"/>
            </a:xfrm>
            <a:custGeom>
              <a:avLst/>
              <a:gdLst/>
              <a:ahLst/>
              <a:cxnLst/>
              <a:rect l="l" t="t" r="r" b="b"/>
              <a:pathLst>
                <a:path w="105409" h="40004">
                  <a:moveTo>
                    <a:pt x="0" y="0"/>
                  </a:moveTo>
                  <a:lnTo>
                    <a:pt x="104792" y="39820"/>
                  </a:lnTo>
                </a:path>
              </a:pathLst>
            </a:custGeom>
            <a:ln w="13245">
              <a:solidFill>
                <a:srgbClr val="FF59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7086558" y="4831861"/>
              <a:ext cx="62865" cy="120014"/>
            </a:xfrm>
            <a:custGeom>
              <a:avLst/>
              <a:gdLst/>
              <a:ahLst/>
              <a:cxnLst/>
              <a:rect l="l" t="t" r="r" b="b"/>
              <a:pathLst>
                <a:path w="62865" h="120014">
                  <a:moveTo>
                    <a:pt x="0" y="0"/>
                  </a:moveTo>
                  <a:lnTo>
                    <a:pt x="62793" y="119786"/>
                  </a:lnTo>
                </a:path>
              </a:pathLst>
            </a:custGeom>
            <a:ln w="13245">
              <a:solidFill>
                <a:srgbClr val="CEE1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7902847" y="4547369"/>
              <a:ext cx="119380" cy="72390"/>
            </a:xfrm>
            <a:custGeom>
              <a:avLst/>
              <a:gdLst/>
              <a:ahLst/>
              <a:cxnLst/>
              <a:rect l="l" t="t" r="r" b="b"/>
              <a:pathLst>
                <a:path w="119379" h="72389">
                  <a:moveTo>
                    <a:pt x="118875" y="0"/>
                  </a:moveTo>
                  <a:lnTo>
                    <a:pt x="0" y="72395"/>
                  </a:lnTo>
                </a:path>
              </a:pathLst>
            </a:custGeom>
            <a:ln w="13245">
              <a:solidFill>
                <a:srgbClr val="2882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922027" y="4711293"/>
              <a:ext cx="312420" cy="292735"/>
            </a:xfrm>
            <a:custGeom>
              <a:avLst/>
              <a:gdLst/>
              <a:ahLst/>
              <a:cxnLst/>
              <a:rect l="l" t="t" r="r" b="b"/>
              <a:pathLst>
                <a:path w="312420" h="292735">
                  <a:moveTo>
                    <a:pt x="312178" y="0"/>
                  </a:moveTo>
                  <a:lnTo>
                    <a:pt x="0" y="292294"/>
                  </a:lnTo>
                </a:path>
              </a:pathLst>
            </a:custGeom>
            <a:ln w="13245">
              <a:solidFill>
                <a:srgbClr val="06AC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863264" y="3975156"/>
              <a:ext cx="27940" cy="138430"/>
            </a:xfrm>
            <a:custGeom>
              <a:avLst/>
              <a:gdLst/>
              <a:ahLst/>
              <a:cxnLst/>
              <a:rect l="l" t="t" r="r" b="b"/>
              <a:pathLst>
                <a:path w="27940" h="138429">
                  <a:moveTo>
                    <a:pt x="0" y="138110"/>
                  </a:moveTo>
                  <a:lnTo>
                    <a:pt x="27737" y="0"/>
                  </a:lnTo>
                </a:path>
              </a:pathLst>
            </a:custGeom>
            <a:ln w="13245">
              <a:solidFill>
                <a:srgbClr val="5EF9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762395" y="4585754"/>
              <a:ext cx="106045" cy="37465"/>
            </a:xfrm>
            <a:custGeom>
              <a:avLst/>
              <a:gdLst/>
              <a:ahLst/>
              <a:cxnLst/>
              <a:rect l="l" t="t" r="r" b="b"/>
              <a:pathLst>
                <a:path w="106045" h="37464">
                  <a:moveTo>
                    <a:pt x="0" y="0"/>
                  </a:moveTo>
                  <a:lnTo>
                    <a:pt x="105682" y="37035"/>
                  </a:lnTo>
                </a:path>
              </a:pathLst>
            </a:custGeom>
            <a:ln w="13245">
              <a:solidFill>
                <a:srgbClr val="FF52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8243596" y="4649356"/>
              <a:ext cx="127000" cy="67945"/>
            </a:xfrm>
            <a:custGeom>
              <a:avLst/>
              <a:gdLst/>
              <a:ahLst/>
              <a:cxnLst/>
              <a:rect l="l" t="t" r="r" b="b"/>
              <a:pathLst>
                <a:path w="127000" h="67945">
                  <a:moveTo>
                    <a:pt x="126896" y="0"/>
                  </a:moveTo>
                  <a:lnTo>
                    <a:pt x="0" y="67819"/>
                  </a:lnTo>
                </a:path>
              </a:pathLst>
            </a:custGeom>
            <a:ln w="13245">
              <a:solidFill>
                <a:srgbClr val="3175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476524" y="4501279"/>
              <a:ext cx="127000" cy="13335"/>
            </a:xfrm>
            <a:custGeom>
              <a:avLst/>
              <a:gdLst/>
              <a:ahLst/>
              <a:cxnLst/>
              <a:rect l="l" t="t" r="r" b="b"/>
              <a:pathLst>
                <a:path w="127000" h="13335">
                  <a:moveTo>
                    <a:pt x="-6622" y="6402"/>
                  </a:moveTo>
                  <a:lnTo>
                    <a:pt x="133414" y="6402"/>
                  </a:lnTo>
                </a:path>
              </a:pathLst>
            </a:custGeom>
            <a:ln w="26051">
              <a:solidFill>
                <a:srgbClr val="7017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848846" y="4305842"/>
              <a:ext cx="87630" cy="114300"/>
            </a:xfrm>
            <a:custGeom>
              <a:avLst/>
              <a:gdLst/>
              <a:ahLst/>
              <a:cxnLst/>
              <a:rect l="l" t="t" r="r" b="b"/>
              <a:pathLst>
                <a:path w="87629" h="114300">
                  <a:moveTo>
                    <a:pt x="0" y="0"/>
                  </a:moveTo>
                  <a:lnTo>
                    <a:pt x="87096" y="114059"/>
                  </a:lnTo>
                </a:path>
              </a:pathLst>
            </a:custGeom>
            <a:ln w="13245">
              <a:solidFill>
                <a:srgbClr val="EAC9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023313" y="4289213"/>
              <a:ext cx="229870" cy="123189"/>
            </a:xfrm>
            <a:custGeom>
              <a:avLst/>
              <a:gdLst/>
              <a:ahLst/>
              <a:cxnLst/>
              <a:rect l="l" t="t" r="r" b="b"/>
              <a:pathLst>
                <a:path w="229870" h="123189">
                  <a:moveTo>
                    <a:pt x="229343" y="0"/>
                  </a:moveTo>
                  <a:lnTo>
                    <a:pt x="0" y="122907"/>
                  </a:lnTo>
                </a:path>
              </a:pathLst>
            </a:custGeom>
            <a:ln w="13245">
              <a:solidFill>
                <a:srgbClr val="2F78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579266" y="5173583"/>
              <a:ext cx="202565" cy="29845"/>
            </a:xfrm>
            <a:custGeom>
              <a:avLst/>
              <a:gdLst/>
              <a:ahLst/>
              <a:cxnLst/>
              <a:rect l="l" t="t" r="r" b="b"/>
              <a:pathLst>
                <a:path w="202565" h="29845">
                  <a:moveTo>
                    <a:pt x="202569" y="29402"/>
                  </a:moveTo>
                  <a:lnTo>
                    <a:pt x="0" y="0"/>
                  </a:lnTo>
                </a:path>
              </a:pathLst>
            </a:custGeom>
            <a:ln w="13245">
              <a:solidFill>
                <a:srgbClr val="FF22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134002" y="4703745"/>
              <a:ext cx="28575" cy="128270"/>
            </a:xfrm>
            <a:custGeom>
              <a:avLst/>
              <a:gdLst/>
              <a:ahLst/>
              <a:cxnLst/>
              <a:rect l="l" t="t" r="r" b="b"/>
              <a:pathLst>
                <a:path w="28575" h="128270">
                  <a:moveTo>
                    <a:pt x="28156" y="0"/>
                  </a:moveTo>
                  <a:lnTo>
                    <a:pt x="0" y="127880"/>
                  </a:lnTo>
                </a:path>
              </a:pathLst>
            </a:custGeom>
            <a:ln w="13245">
              <a:solidFill>
                <a:srgbClr val="5CF9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978719" y="4321353"/>
              <a:ext cx="167005" cy="104775"/>
            </a:xfrm>
            <a:custGeom>
              <a:avLst/>
              <a:gdLst/>
              <a:ahLst/>
              <a:cxnLst/>
              <a:rect l="l" t="t" r="r" b="b"/>
              <a:pathLst>
                <a:path w="167004" h="104775">
                  <a:moveTo>
                    <a:pt x="166392" y="0"/>
                  </a:moveTo>
                  <a:lnTo>
                    <a:pt x="0" y="104352"/>
                  </a:lnTo>
                </a:path>
              </a:pathLst>
            </a:custGeom>
            <a:ln w="13245">
              <a:solidFill>
                <a:srgbClr val="2585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701838" y="3762597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4" h="90804">
                  <a:moveTo>
                    <a:pt x="0" y="0"/>
                  </a:moveTo>
                  <a:lnTo>
                    <a:pt x="96572" y="90615"/>
                  </a:lnTo>
                </a:path>
              </a:pathLst>
            </a:custGeom>
            <a:ln w="13245">
              <a:solidFill>
                <a:srgbClr val="FFAC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612187" y="4192973"/>
              <a:ext cx="146685" cy="5715"/>
            </a:xfrm>
            <a:custGeom>
              <a:avLst/>
              <a:gdLst/>
              <a:ahLst/>
              <a:cxnLst/>
              <a:rect l="l" t="t" r="r" b="b"/>
              <a:pathLst>
                <a:path w="146684" h="5714">
                  <a:moveTo>
                    <a:pt x="-6622" y="2617"/>
                  </a:moveTo>
                  <a:lnTo>
                    <a:pt x="152901" y="2617"/>
                  </a:lnTo>
                </a:path>
              </a:pathLst>
            </a:custGeom>
            <a:ln w="18481">
              <a:solidFill>
                <a:srgbClr val="FF04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615517" y="4225147"/>
              <a:ext cx="139700" cy="99060"/>
            </a:xfrm>
            <a:custGeom>
              <a:avLst/>
              <a:gdLst/>
              <a:ahLst/>
              <a:cxnLst/>
              <a:rect l="l" t="t" r="r" b="b"/>
              <a:pathLst>
                <a:path w="139700" h="99060">
                  <a:moveTo>
                    <a:pt x="0" y="98729"/>
                  </a:moveTo>
                  <a:lnTo>
                    <a:pt x="139126" y="0"/>
                  </a:lnTo>
                </a:path>
              </a:pathLst>
            </a:custGeom>
            <a:ln w="13245">
              <a:solidFill>
                <a:srgbClr val="1C92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502132" y="3687154"/>
              <a:ext cx="53340" cy="104139"/>
            </a:xfrm>
            <a:custGeom>
              <a:avLst/>
              <a:gdLst/>
              <a:ahLst/>
              <a:cxnLst/>
              <a:rect l="l" t="t" r="r" b="b"/>
              <a:pathLst>
                <a:path w="53340" h="104139">
                  <a:moveTo>
                    <a:pt x="0" y="0"/>
                  </a:moveTo>
                  <a:lnTo>
                    <a:pt x="53087" y="103577"/>
                  </a:lnTo>
                </a:path>
              </a:pathLst>
            </a:custGeom>
            <a:ln w="13245">
              <a:solidFill>
                <a:srgbClr val="CCE2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474752" y="3897660"/>
              <a:ext cx="109855" cy="74930"/>
            </a:xfrm>
            <a:custGeom>
              <a:avLst/>
              <a:gdLst/>
              <a:ahLst/>
              <a:cxnLst/>
              <a:rect l="l" t="t" r="r" b="b"/>
              <a:pathLst>
                <a:path w="109854" h="74929">
                  <a:moveTo>
                    <a:pt x="109797" y="0"/>
                  </a:moveTo>
                  <a:lnTo>
                    <a:pt x="0" y="74919"/>
                  </a:lnTo>
                </a:path>
              </a:pathLst>
            </a:custGeom>
            <a:ln w="13245">
              <a:solidFill>
                <a:srgbClr val="208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565478" y="4487554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9339" y="0"/>
                  </a:moveTo>
                  <a:lnTo>
                    <a:pt x="17046" y="0"/>
                  </a:lnTo>
                  <a:lnTo>
                    <a:pt x="11141" y="2439"/>
                  </a:lnTo>
                  <a:lnTo>
                    <a:pt x="2450" y="11141"/>
                  </a:lnTo>
                  <a:lnTo>
                    <a:pt x="0" y="17036"/>
                  </a:lnTo>
                  <a:lnTo>
                    <a:pt x="0" y="29339"/>
                  </a:lnTo>
                  <a:lnTo>
                    <a:pt x="2450" y="35234"/>
                  </a:lnTo>
                  <a:lnTo>
                    <a:pt x="11141" y="43935"/>
                  </a:lnTo>
                  <a:lnTo>
                    <a:pt x="17046" y="46375"/>
                  </a:lnTo>
                  <a:lnTo>
                    <a:pt x="23193" y="46375"/>
                  </a:lnTo>
                  <a:lnTo>
                    <a:pt x="29339" y="46375"/>
                  </a:lnTo>
                  <a:lnTo>
                    <a:pt x="35245" y="43935"/>
                  </a:lnTo>
                  <a:lnTo>
                    <a:pt x="43935" y="35234"/>
                  </a:lnTo>
                  <a:lnTo>
                    <a:pt x="46386" y="29339"/>
                  </a:lnTo>
                  <a:lnTo>
                    <a:pt x="46386" y="17036"/>
                  </a:lnTo>
                  <a:lnTo>
                    <a:pt x="43935" y="11141"/>
                  </a:lnTo>
                  <a:lnTo>
                    <a:pt x="35245" y="2439"/>
                  </a:lnTo>
                  <a:lnTo>
                    <a:pt x="29339" y="0"/>
                  </a:lnTo>
                  <a:close/>
                </a:path>
              </a:pathLst>
            </a:custGeom>
            <a:solidFill>
              <a:srgbClr val="639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565478" y="4487554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3193" y="46375"/>
                  </a:moveTo>
                  <a:lnTo>
                    <a:pt x="29339" y="46375"/>
                  </a:lnTo>
                  <a:lnTo>
                    <a:pt x="35245" y="43935"/>
                  </a:lnTo>
                  <a:lnTo>
                    <a:pt x="39590" y="39579"/>
                  </a:lnTo>
                  <a:lnTo>
                    <a:pt x="43935" y="35234"/>
                  </a:lnTo>
                  <a:lnTo>
                    <a:pt x="46386" y="29339"/>
                  </a:lnTo>
                  <a:lnTo>
                    <a:pt x="46386" y="23182"/>
                  </a:lnTo>
                  <a:lnTo>
                    <a:pt x="46386" y="17036"/>
                  </a:lnTo>
                  <a:lnTo>
                    <a:pt x="43935" y="11141"/>
                  </a:lnTo>
                  <a:lnTo>
                    <a:pt x="39590" y="6785"/>
                  </a:lnTo>
                  <a:lnTo>
                    <a:pt x="35245" y="2439"/>
                  </a:lnTo>
                  <a:lnTo>
                    <a:pt x="29339" y="0"/>
                  </a:lnTo>
                  <a:lnTo>
                    <a:pt x="23193" y="0"/>
                  </a:lnTo>
                  <a:lnTo>
                    <a:pt x="17046" y="0"/>
                  </a:lnTo>
                  <a:lnTo>
                    <a:pt x="11141" y="2439"/>
                  </a:lnTo>
                  <a:lnTo>
                    <a:pt x="6795" y="6785"/>
                  </a:lnTo>
                  <a:lnTo>
                    <a:pt x="2450" y="11141"/>
                  </a:lnTo>
                  <a:lnTo>
                    <a:pt x="0" y="17036"/>
                  </a:lnTo>
                  <a:lnTo>
                    <a:pt x="0" y="23182"/>
                  </a:lnTo>
                  <a:lnTo>
                    <a:pt x="0" y="29339"/>
                  </a:lnTo>
                  <a:lnTo>
                    <a:pt x="2450" y="35234"/>
                  </a:lnTo>
                  <a:lnTo>
                    <a:pt x="6795" y="39579"/>
                  </a:lnTo>
                  <a:lnTo>
                    <a:pt x="11141" y="43935"/>
                  </a:lnTo>
                  <a:lnTo>
                    <a:pt x="17046" y="46375"/>
                  </a:lnTo>
                  <a:lnTo>
                    <a:pt x="23193" y="46375"/>
                  </a:lnTo>
                </a:path>
              </a:pathLst>
            </a:custGeom>
            <a:ln w="6628">
              <a:solidFill>
                <a:srgbClr val="6394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873062" y="3980808"/>
              <a:ext cx="1353820" cy="1145540"/>
            </a:xfrm>
            <a:custGeom>
              <a:avLst/>
              <a:gdLst/>
              <a:ahLst/>
              <a:cxnLst/>
              <a:rect l="l" t="t" r="r" b="b"/>
              <a:pathLst>
                <a:path w="1353820" h="1145539">
                  <a:moveTo>
                    <a:pt x="546496" y="1145043"/>
                  </a:moveTo>
                  <a:lnTo>
                    <a:pt x="520476" y="1119023"/>
                  </a:lnTo>
                  <a:lnTo>
                    <a:pt x="442405" y="1119023"/>
                  </a:lnTo>
                  <a:lnTo>
                    <a:pt x="416374" y="1092992"/>
                  </a:lnTo>
                  <a:lnTo>
                    <a:pt x="416374" y="1066972"/>
                  </a:lnTo>
                  <a:lnTo>
                    <a:pt x="338303" y="988901"/>
                  </a:lnTo>
                  <a:lnTo>
                    <a:pt x="338303" y="962881"/>
                  </a:lnTo>
                  <a:lnTo>
                    <a:pt x="312283" y="936851"/>
                  </a:lnTo>
                  <a:lnTo>
                    <a:pt x="312283" y="910830"/>
                  </a:lnTo>
                  <a:lnTo>
                    <a:pt x="286263" y="884810"/>
                  </a:lnTo>
                  <a:lnTo>
                    <a:pt x="286263" y="858780"/>
                  </a:lnTo>
                  <a:lnTo>
                    <a:pt x="234212" y="806729"/>
                  </a:lnTo>
                  <a:lnTo>
                    <a:pt x="234212" y="780709"/>
                  </a:lnTo>
                  <a:lnTo>
                    <a:pt x="52040" y="598547"/>
                  </a:lnTo>
                  <a:lnTo>
                    <a:pt x="52040" y="572516"/>
                  </a:lnTo>
                  <a:lnTo>
                    <a:pt x="0" y="520476"/>
                  </a:lnTo>
                  <a:lnTo>
                    <a:pt x="26020" y="494445"/>
                  </a:lnTo>
                  <a:lnTo>
                    <a:pt x="26020" y="442405"/>
                  </a:lnTo>
                  <a:lnTo>
                    <a:pt x="52040" y="416374"/>
                  </a:lnTo>
                  <a:lnTo>
                    <a:pt x="52040" y="338303"/>
                  </a:lnTo>
                  <a:lnTo>
                    <a:pt x="104091" y="338303"/>
                  </a:lnTo>
                  <a:lnTo>
                    <a:pt x="130111" y="312283"/>
                  </a:lnTo>
                  <a:lnTo>
                    <a:pt x="156141" y="312283"/>
                  </a:lnTo>
                  <a:lnTo>
                    <a:pt x="182161" y="286263"/>
                  </a:lnTo>
                  <a:lnTo>
                    <a:pt x="234212" y="286263"/>
                  </a:lnTo>
                  <a:lnTo>
                    <a:pt x="260232" y="260232"/>
                  </a:lnTo>
                  <a:lnTo>
                    <a:pt x="286263" y="260232"/>
                  </a:lnTo>
                  <a:lnTo>
                    <a:pt x="312283" y="234212"/>
                  </a:lnTo>
                  <a:lnTo>
                    <a:pt x="364334" y="234212"/>
                  </a:lnTo>
                  <a:lnTo>
                    <a:pt x="390354" y="208192"/>
                  </a:lnTo>
                  <a:lnTo>
                    <a:pt x="468425" y="208192"/>
                  </a:lnTo>
                  <a:lnTo>
                    <a:pt x="494445" y="182161"/>
                  </a:lnTo>
                  <a:lnTo>
                    <a:pt x="546496" y="182161"/>
                  </a:lnTo>
                  <a:lnTo>
                    <a:pt x="572516" y="156141"/>
                  </a:lnTo>
                  <a:lnTo>
                    <a:pt x="598547" y="156141"/>
                  </a:lnTo>
                  <a:lnTo>
                    <a:pt x="624567" y="130121"/>
                  </a:lnTo>
                  <a:lnTo>
                    <a:pt x="650587" y="130121"/>
                  </a:lnTo>
                  <a:lnTo>
                    <a:pt x="728658" y="52050"/>
                  </a:lnTo>
                  <a:lnTo>
                    <a:pt x="754689" y="52050"/>
                  </a:lnTo>
                  <a:lnTo>
                    <a:pt x="806729" y="0"/>
                  </a:lnTo>
                  <a:lnTo>
                    <a:pt x="1119023" y="0"/>
                  </a:lnTo>
                  <a:lnTo>
                    <a:pt x="1145043" y="26020"/>
                  </a:lnTo>
                  <a:lnTo>
                    <a:pt x="1197094" y="26020"/>
                  </a:lnTo>
                  <a:lnTo>
                    <a:pt x="1223114" y="52050"/>
                  </a:lnTo>
                  <a:lnTo>
                    <a:pt x="1249134" y="52050"/>
                  </a:lnTo>
                  <a:lnTo>
                    <a:pt x="1327205" y="130121"/>
                  </a:lnTo>
                  <a:lnTo>
                    <a:pt x="1327205" y="156141"/>
                  </a:lnTo>
                  <a:lnTo>
                    <a:pt x="1353236" y="182161"/>
                  </a:lnTo>
                  <a:lnTo>
                    <a:pt x="1353236" y="338303"/>
                  </a:lnTo>
                  <a:lnTo>
                    <a:pt x="1327205" y="364334"/>
                  </a:lnTo>
                  <a:lnTo>
                    <a:pt x="1327205" y="416374"/>
                  </a:lnTo>
                  <a:lnTo>
                    <a:pt x="1301185" y="442405"/>
                  </a:lnTo>
                  <a:lnTo>
                    <a:pt x="1301185" y="468425"/>
                  </a:lnTo>
                  <a:lnTo>
                    <a:pt x="1275165" y="494445"/>
                  </a:lnTo>
                  <a:lnTo>
                    <a:pt x="1275165" y="520476"/>
                  </a:lnTo>
                  <a:lnTo>
                    <a:pt x="1197094" y="598547"/>
                  </a:lnTo>
                  <a:lnTo>
                    <a:pt x="1197094" y="624567"/>
                  </a:lnTo>
                  <a:lnTo>
                    <a:pt x="1171063" y="650587"/>
                  </a:lnTo>
                  <a:lnTo>
                    <a:pt x="1171063" y="702638"/>
                  </a:lnTo>
                  <a:lnTo>
                    <a:pt x="1145043" y="728658"/>
                  </a:lnTo>
                  <a:lnTo>
                    <a:pt x="1145043" y="754689"/>
                  </a:lnTo>
                  <a:lnTo>
                    <a:pt x="1119023" y="780709"/>
                  </a:lnTo>
                  <a:lnTo>
                    <a:pt x="1119023" y="806729"/>
                  </a:lnTo>
                  <a:lnTo>
                    <a:pt x="1066972" y="858780"/>
                  </a:lnTo>
                  <a:lnTo>
                    <a:pt x="1066972" y="884810"/>
                  </a:lnTo>
                  <a:lnTo>
                    <a:pt x="1040952" y="884810"/>
                  </a:lnTo>
                  <a:lnTo>
                    <a:pt x="988901" y="936851"/>
                  </a:lnTo>
                  <a:lnTo>
                    <a:pt x="962881" y="936851"/>
                  </a:lnTo>
                  <a:lnTo>
                    <a:pt x="910830" y="988901"/>
                  </a:lnTo>
                  <a:lnTo>
                    <a:pt x="884810" y="988901"/>
                  </a:lnTo>
                  <a:lnTo>
                    <a:pt x="832759" y="1040952"/>
                  </a:lnTo>
                  <a:lnTo>
                    <a:pt x="806729" y="1040952"/>
                  </a:lnTo>
                  <a:lnTo>
                    <a:pt x="780709" y="1066972"/>
                  </a:lnTo>
                  <a:lnTo>
                    <a:pt x="754689" y="1066972"/>
                  </a:lnTo>
                  <a:lnTo>
                    <a:pt x="728658" y="1092992"/>
                  </a:lnTo>
                  <a:lnTo>
                    <a:pt x="702638" y="1092992"/>
                  </a:lnTo>
                  <a:lnTo>
                    <a:pt x="676618" y="1119023"/>
                  </a:lnTo>
                  <a:lnTo>
                    <a:pt x="650587" y="1119023"/>
                  </a:lnTo>
                  <a:lnTo>
                    <a:pt x="624567" y="1145043"/>
                  </a:lnTo>
                  <a:lnTo>
                    <a:pt x="572516" y="1145043"/>
                  </a:lnTo>
                </a:path>
              </a:pathLst>
            </a:custGeom>
            <a:ln w="19873">
              <a:solidFill>
                <a:srgbClr val="6394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8" name="object 188"/>
          <p:cNvSpPr/>
          <p:nvPr/>
        </p:nvSpPr>
        <p:spPr>
          <a:xfrm>
            <a:off x="7529952" y="5380104"/>
            <a:ext cx="102870" cy="55244"/>
          </a:xfrm>
          <a:custGeom>
            <a:avLst/>
            <a:gdLst/>
            <a:ahLst/>
            <a:cxnLst/>
            <a:rect l="l" t="t" r="r" b="b"/>
            <a:pathLst>
              <a:path w="102870" h="55245">
                <a:moveTo>
                  <a:pt x="0" y="54856"/>
                </a:moveTo>
                <a:lnTo>
                  <a:pt x="102583" y="0"/>
                </a:lnTo>
              </a:path>
            </a:pathLst>
          </a:custGeom>
          <a:ln w="13245">
            <a:solidFill>
              <a:srgbClr val="2F78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9" name="object 189"/>
          <p:cNvGrpSpPr/>
          <p:nvPr/>
        </p:nvGrpSpPr>
        <p:grpSpPr>
          <a:xfrm>
            <a:off x="2215438" y="3891560"/>
            <a:ext cx="3693160" cy="1193165"/>
            <a:chOff x="2215438" y="3891560"/>
            <a:chExt cx="3693160" cy="1193165"/>
          </a:xfrm>
        </p:grpSpPr>
        <p:sp>
          <p:nvSpPr>
            <p:cNvPr id="190" name="object 190"/>
            <p:cNvSpPr/>
            <p:nvPr/>
          </p:nvSpPr>
          <p:spPr>
            <a:xfrm>
              <a:off x="3397961" y="3971918"/>
              <a:ext cx="358140" cy="353060"/>
            </a:xfrm>
            <a:custGeom>
              <a:avLst/>
              <a:gdLst/>
              <a:ahLst/>
              <a:cxnLst/>
              <a:rect l="l" t="t" r="r" b="b"/>
              <a:pathLst>
                <a:path w="358139" h="353060">
                  <a:moveTo>
                    <a:pt x="357528" y="352533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B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759676" y="4285801"/>
              <a:ext cx="184150" cy="121285"/>
            </a:xfrm>
            <a:custGeom>
              <a:avLst/>
              <a:gdLst/>
              <a:ahLst/>
              <a:cxnLst/>
              <a:rect l="l" t="t" r="r" b="b"/>
              <a:pathLst>
                <a:path w="184150" h="121285">
                  <a:moveTo>
                    <a:pt x="183743" y="0"/>
                  </a:moveTo>
                  <a:lnTo>
                    <a:pt x="0" y="120708"/>
                  </a:lnTo>
                </a:path>
              </a:pathLst>
            </a:custGeom>
            <a:ln w="24009">
              <a:solidFill>
                <a:srgbClr val="218B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255886" y="3906039"/>
              <a:ext cx="237490" cy="132715"/>
            </a:xfrm>
            <a:custGeom>
              <a:avLst/>
              <a:gdLst/>
              <a:ahLst/>
              <a:cxnLst/>
              <a:rect l="l" t="t" r="r" b="b"/>
              <a:pathLst>
                <a:path w="237489" h="132714">
                  <a:moveTo>
                    <a:pt x="0" y="132121"/>
                  </a:moveTo>
                  <a:lnTo>
                    <a:pt x="237458" y="0"/>
                  </a:lnTo>
                </a:path>
              </a:pathLst>
            </a:custGeom>
            <a:ln w="24009">
              <a:solidFill>
                <a:srgbClr val="2D7B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638688" y="4093706"/>
              <a:ext cx="64135" cy="112395"/>
            </a:xfrm>
            <a:custGeom>
              <a:avLst/>
              <a:gdLst/>
              <a:ahLst/>
              <a:cxnLst/>
              <a:rect l="l" t="t" r="r" b="b"/>
              <a:pathLst>
                <a:path w="64135" h="112395">
                  <a:moveTo>
                    <a:pt x="63956" y="0"/>
                  </a:moveTo>
                  <a:lnTo>
                    <a:pt x="0" y="111860"/>
                  </a:lnTo>
                </a:path>
              </a:pathLst>
            </a:custGeom>
            <a:ln w="24009">
              <a:solidFill>
                <a:srgbClr val="29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282270" y="4271633"/>
              <a:ext cx="81915" cy="42545"/>
            </a:xfrm>
            <a:custGeom>
              <a:avLst/>
              <a:gdLst/>
              <a:ahLst/>
              <a:cxnLst/>
              <a:rect l="l" t="t" r="r" b="b"/>
              <a:pathLst>
                <a:path w="81914" h="42545">
                  <a:moveTo>
                    <a:pt x="0" y="0"/>
                  </a:moveTo>
                  <a:lnTo>
                    <a:pt x="81672" y="42302"/>
                  </a:lnTo>
                </a:path>
              </a:pathLst>
            </a:custGeom>
            <a:ln w="24009">
              <a:solidFill>
                <a:srgbClr val="FF71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4083830" y="4273042"/>
              <a:ext cx="227965" cy="110489"/>
            </a:xfrm>
            <a:custGeom>
              <a:avLst/>
              <a:gdLst/>
              <a:ahLst/>
              <a:cxnLst/>
              <a:rect l="l" t="t" r="r" b="b"/>
              <a:pathLst>
                <a:path w="227964" h="110489">
                  <a:moveTo>
                    <a:pt x="227835" y="109912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6B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794654" y="4251267"/>
              <a:ext cx="322580" cy="51435"/>
            </a:xfrm>
            <a:custGeom>
              <a:avLst/>
              <a:gdLst/>
              <a:ahLst/>
              <a:cxnLst/>
              <a:rect l="l" t="t" r="r" b="b"/>
              <a:pathLst>
                <a:path w="322579" h="51435">
                  <a:moveTo>
                    <a:pt x="0" y="50940"/>
                  </a:moveTo>
                  <a:lnTo>
                    <a:pt x="322220" y="0"/>
                  </a:lnTo>
                </a:path>
              </a:pathLst>
            </a:custGeom>
            <a:ln w="24009">
              <a:solidFill>
                <a:srgbClr val="6922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218027" y="4239981"/>
              <a:ext cx="19685" cy="105410"/>
            </a:xfrm>
            <a:custGeom>
              <a:avLst/>
              <a:gdLst/>
              <a:ahLst/>
              <a:cxnLst/>
              <a:rect l="l" t="t" r="r" b="b"/>
              <a:pathLst>
                <a:path w="19685" h="105410">
                  <a:moveTo>
                    <a:pt x="19266" y="104991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9CFA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137363" y="4361302"/>
              <a:ext cx="102870" cy="232410"/>
            </a:xfrm>
            <a:custGeom>
              <a:avLst/>
              <a:gdLst/>
              <a:ahLst/>
              <a:cxnLst/>
              <a:rect l="l" t="t" r="r" b="b"/>
              <a:pathLst>
                <a:path w="102869" h="232410">
                  <a:moveTo>
                    <a:pt x="0" y="232212"/>
                  </a:moveTo>
                  <a:lnTo>
                    <a:pt x="102447" y="0"/>
                  </a:lnTo>
                </a:path>
              </a:pathLst>
            </a:custGeom>
            <a:ln w="24009">
              <a:solidFill>
                <a:srgbClr val="3CE9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723085" y="3941058"/>
              <a:ext cx="309245" cy="1270"/>
            </a:xfrm>
            <a:custGeom>
              <a:avLst/>
              <a:gdLst/>
              <a:ahLst/>
              <a:cxnLst/>
              <a:rect l="l" t="t" r="r" b="b"/>
              <a:pathLst>
                <a:path w="309245" h="1270">
                  <a:moveTo>
                    <a:pt x="308692" y="0"/>
                  </a:moveTo>
                  <a:lnTo>
                    <a:pt x="0" y="0"/>
                  </a:lnTo>
                  <a:lnTo>
                    <a:pt x="0" y="1026"/>
                  </a:lnTo>
                  <a:lnTo>
                    <a:pt x="308692" y="1026"/>
                  </a:lnTo>
                  <a:lnTo>
                    <a:pt x="308692" y="0"/>
                  </a:lnTo>
                  <a:close/>
                </a:path>
              </a:pathLst>
            </a:custGeom>
            <a:solidFill>
              <a:srgbClr val="7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951541" y="3984495"/>
              <a:ext cx="309245" cy="1905"/>
            </a:xfrm>
            <a:custGeom>
              <a:avLst/>
              <a:gdLst/>
              <a:ahLst/>
              <a:cxnLst/>
              <a:rect l="l" t="t" r="r" b="b"/>
              <a:pathLst>
                <a:path w="309245" h="1904">
                  <a:moveTo>
                    <a:pt x="0" y="1874"/>
                  </a:moveTo>
                  <a:lnTo>
                    <a:pt x="308765" y="0"/>
                  </a:lnTo>
                </a:path>
              </a:pathLst>
            </a:custGeom>
            <a:ln w="24009">
              <a:solidFill>
                <a:srgbClr val="7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519158" y="4238537"/>
              <a:ext cx="278765" cy="26034"/>
            </a:xfrm>
            <a:custGeom>
              <a:avLst/>
              <a:gdLst/>
              <a:ahLst/>
              <a:cxnLst/>
              <a:rect l="l" t="t" r="r" b="b"/>
              <a:pathLst>
                <a:path w="278764" h="26035">
                  <a:moveTo>
                    <a:pt x="-12004" y="12805"/>
                  </a:moveTo>
                  <a:lnTo>
                    <a:pt x="290226" y="12805"/>
                  </a:lnTo>
                </a:path>
              </a:pathLst>
            </a:custGeom>
            <a:ln w="49621">
              <a:solidFill>
                <a:srgbClr val="FF13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788916" y="4247123"/>
              <a:ext cx="198120" cy="64135"/>
            </a:xfrm>
            <a:custGeom>
              <a:avLst/>
              <a:gdLst/>
              <a:ahLst/>
              <a:cxnLst/>
              <a:rect l="l" t="t" r="r" b="b"/>
              <a:pathLst>
                <a:path w="198119" h="64135">
                  <a:moveTo>
                    <a:pt x="0" y="63778"/>
                  </a:moveTo>
                  <a:lnTo>
                    <a:pt x="198088" y="0"/>
                  </a:lnTo>
                </a:path>
              </a:pathLst>
            </a:custGeom>
            <a:ln w="24009">
              <a:solidFill>
                <a:srgbClr val="4E4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445486" y="3947261"/>
              <a:ext cx="257810" cy="2540"/>
            </a:xfrm>
            <a:custGeom>
              <a:avLst/>
              <a:gdLst/>
              <a:ahLst/>
              <a:cxnLst/>
              <a:rect l="l" t="t" r="r" b="b"/>
              <a:pathLst>
                <a:path w="257810" h="2539">
                  <a:moveTo>
                    <a:pt x="257311" y="2335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4221744" y="4101452"/>
              <a:ext cx="143510" cy="83185"/>
            </a:xfrm>
            <a:custGeom>
              <a:avLst/>
              <a:gdLst/>
              <a:ahLst/>
              <a:cxnLst/>
              <a:rect l="l" t="t" r="r" b="b"/>
              <a:pathLst>
                <a:path w="143510" h="83185">
                  <a:moveTo>
                    <a:pt x="143513" y="83107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7C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4212897" y="4203665"/>
              <a:ext cx="282575" cy="89535"/>
            </a:xfrm>
            <a:custGeom>
              <a:avLst/>
              <a:gdLst/>
              <a:ahLst/>
              <a:cxnLst/>
              <a:rect l="l" t="t" r="r" b="b"/>
              <a:pathLst>
                <a:path w="282575" h="89535">
                  <a:moveTo>
                    <a:pt x="282096" y="0"/>
                  </a:moveTo>
                  <a:lnTo>
                    <a:pt x="0" y="88929"/>
                  </a:lnTo>
                </a:path>
              </a:pathLst>
            </a:custGeom>
            <a:ln w="24009">
              <a:solidFill>
                <a:srgbClr val="5147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877792" y="4025148"/>
              <a:ext cx="482600" cy="71120"/>
            </a:xfrm>
            <a:custGeom>
              <a:avLst/>
              <a:gdLst/>
              <a:ahLst/>
              <a:cxnLst/>
              <a:rect l="l" t="t" r="r" b="b"/>
              <a:pathLst>
                <a:path w="482600" h="71120">
                  <a:moveTo>
                    <a:pt x="0" y="0"/>
                  </a:moveTo>
                  <a:lnTo>
                    <a:pt x="482090" y="70971"/>
                  </a:lnTo>
                </a:path>
              </a:pathLst>
            </a:custGeom>
            <a:ln w="24009">
              <a:solidFill>
                <a:srgbClr val="FF22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240431" y="4423792"/>
              <a:ext cx="162560" cy="24765"/>
            </a:xfrm>
            <a:custGeom>
              <a:avLst/>
              <a:gdLst/>
              <a:ahLst/>
              <a:cxnLst/>
              <a:rect l="l" t="t" r="r" b="b"/>
              <a:pathLst>
                <a:path w="162560" h="24764">
                  <a:moveTo>
                    <a:pt x="0" y="0"/>
                  </a:moveTo>
                  <a:lnTo>
                    <a:pt x="162392" y="24742"/>
                  </a:lnTo>
                </a:path>
              </a:pathLst>
            </a:custGeom>
            <a:ln w="24009">
              <a:solidFill>
                <a:srgbClr val="FF22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4076832" y="4537840"/>
              <a:ext cx="98425" cy="97790"/>
            </a:xfrm>
            <a:custGeom>
              <a:avLst/>
              <a:gdLst/>
              <a:ahLst/>
              <a:cxnLst/>
              <a:rect l="l" t="t" r="r" b="b"/>
              <a:pathLst>
                <a:path w="98425" h="97789">
                  <a:moveTo>
                    <a:pt x="0" y="0"/>
                  </a:moveTo>
                  <a:lnTo>
                    <a:pt x="97955" y="97483"/>
                  </a:lnTo>
                </a:path>
              </a:pathLst>
            </a:custGeom>
            <a:ln w="24009">
              <a:solidFill>
                <a:srgbClr val="FFB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923488" y="4566183"/>
              <a:ext cx="92075" cy="186055"/>
            </a:xfrm>
            <a:custGeom>
              <a:avLst/>
              <a:gdLst/>
              <a:ahLst/>
              <a:cxnLst/>
              <a:rect l="l" t="t" r="r" b="b"/>
              <a:pathLst>
                <a:path w="92075" h="186054">
                  <a:moveTo>
                    <a:pt x="91724" y="185585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CBE3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907208" y="4394194"/>
              <a:ext cx="119380" cy="59690"/>
            </a:xfrm>
            <a:custGeom>
              <a:avLst/>
              <a:gdLst/>
              <a:ahLst/>
              <a:cxnLst/>
              <a:rect l="l" t="t" r="r" b="b"/>
              <a:pathLst>
                <a:path w="119380" h="59689">
                  <a:moveTo>
                    <a:pt x="0" y="0"/>
                  </a:moveTo>
                  <a:lnTo>
                    <a:pt x="119294" y="59684"/>
                  </a:lnTo>
                </a:path>
              </a:pathLst>
            </a:custGeom>
            <a:ln w="24009">
              <a:solidFill>
                <a:srgbClr val="FF6E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77187" y="4292751"/>
              <a:ext cx="150495" cy="128270"/>
            </a:xfrm>
            <a:custGeom>
              <a:avLst/>
              <a:gdLst/>
              <a:ahLst/>
              <a:cxnLst/>
              <a:rect l="l" t="t" r="r" b="b"/>
              <a:pathLst>
                <a:path w="150494" h="128270">
                  <a:moveTo>
                    <a:pt x="150361" y="128058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A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069406" y="4543034"/>
              <a:ext cx="118745" cy="79375"/>
            </a:xfrm>
            <a:custGeom>
              <a:avLst/>
              <a:gdLst/>
              <a:ahLst/>
              <a:cxnLst/>
              <a:rect l="l" t="t" r="r" b="b"/>
              <a:pathLst>
                <a:path w="118745" h="79375">
                  <a:moveTo>
                    <a:pt x="118572" y="0"/>
                  </a:moveTo>
                  <a:lnTo>
                    <a:pt x="0" y="79285"/>
                  </a:lnTo>
                </a:path>
              </a:pathLst>
            </a:custGeom>
            <a:ln w="24009">
              <a:solidFill>
                <a:srgbClr val="208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4476041" y="4776559"/>
              <a:ext cx="164465" cy="175260"/>
            </a:xfrm>
            <a:custGeom>
              <a:avLst/>
              <a:gdLst/>
              <a:ahLst/>
              <a:cxnLst/>
              <a:rect l="l" t="t" r="r" b="b"/>
              <a:pathLst>
                <a:path w="164464" h="175260">
                  <a:moveTo>
                    <a:pt x="0" y="0"/>
                  </a:moveTo>
                  <a:lnTo>
                    <a:pt x="164089" y="174685"/>
                  </a:lnTo>
                </a:path>
              </a:pathLst>
            </a:custGeom>
            <a:ln w="24009">
              <a:solidFill>
                <a:srgbClr val="FBB7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4660831" y="4528405"/>
              <a:ext cx="326390" cy="170815"/>
            </a:xfrm>
            <a:custGeom>
              <a:avLst/>
              <a:gdLst/>
              <a:ahLst/>
              <a:cxnLst/>
              <a:rect l="l" t="t" r="r" b="b"/>
              <a:pathLst>
                <a:path w="326389" h="170814">
                  <a:moveTo>
                    <a:pt x="325948" y="170748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75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4435568" y="4556660"/>
              <a:ext cx="127635" cy="142875"/>
            </a:xfrm>
            <a:custGeom>
              <a:avLst/>
              <a:gdLst/>
              <a:ahLst/>
              <a:cxnLst/>
              <a:rect l="l" t="t" r="r" b="b"/>
              <a:pathLst>
                <a:path w="127635" h="142875">
                  <a:moveTo>
                    <a:pt x="127263" y="142854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7BC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4557380" y="4641603"/>
              <a:ext cx="209550" cy="71120"/>
            </a:xfrm>
            <a:custGeom>
              <a:avLst/>
              <a:gdLst/>
              <a:ahLst/>
              <a:cxnLst/>
              <a:rect l="l" t="t" r="r" b="b"/>
              <a:pathLst>
                <a:path w="209550" h="71120">
                  <a:moveTo>
                    <a:pt x="0" y="0"/>
                  </a:moveTo>
                  <a:lnTo>
                    <a:pt x="209532" y="70615"/>
                  </a:lnTo>
                </a:path>
              </a:pathLst>
            </a:custGeom>
            <a:ln w="24009">
              <a:solidFill>
                <a:srgbClr val="FF4E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4618275" y="4207779"/>
              <a:ext cx="417830" cy="268605"/>
            </a:xfrm>
            <a:custGeom>
              <a:avLst/>
              <a:gdLst/>
              <a:ahLst/>
              <a:cxnLst/>
              <a:rect l="l" t="t" r="r" b="b"/>
              <a:pathLst>
                <a:path w="417829" h="268604">
                  <a:moveTo>
                    <a:pt x="0" y="0"/>
                  </a:moveTo>
                  <a:lnTo>
                    <a:pt x="417568" y="268211"/>
                  </a:lnTo>
                </a:path>
              </a:pathLst>
            </a:custGeom>
            <a:ln w="24009">
              <a:solidFill>
                <a:srgbClr val="FF8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4648902" y="4918892"/>
              <a:ext cx="422275" cy="635"/>
            </a:xfrm>
            <a:custGeom>
              <a:avLst/>
              <a:gdLst/>
              <a:ahLst/>
              <a:cxnLst/>
              <a:rect l="l" t="t" r="r" b="b"/>
              <a:pathLst>
                <a:path w="422275" h="635">
                  <a:moveTo>
                    <a:pt x="421735" y="0"/>
                  </a:moveTo>
                  <a:lnTo>
                    <a:pt x="0" y="0"/>
                  </a:lnTo>
                  <a:lnTo>
                    <a:pt x="0" y="387"/>
                  </a:lnTo>
                  <a:lnTo>
                    <a:pt x="421735" y="387"/>
                  </a:lnTo>
                  <a:lnTo>
                    <a:pt x="4217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4736926" y="4682385"/>
              <a:ext cx="137160" cy="53975"/>
            </a:xfrm>
            <a:custGeom>
              <a:avLst/>
              <a:gdLst/>
              <a:ahLst/>
              <a:cxnLst/>
              <a:rect l="l" t="t" r="r" b="b"/>
              <a:pathLst>
                <a:path w="137160" h="53975">
                  <a:moveTo>
                    <a:pt x="0" y="53516"/>
                  </a:moveTo>
                  <a:lnTo>
                    <a:pt x="136906" y="0"/>
                  </a:lnTo>
                </a:path>
              </a:pathLst>
            </a:custGeom>
            <a:ln w="24009">
              <a:solidFill>
                <a:srgbClr val="4559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4408101" y="4384575"/>
              <a:ext cx="99695" cy="202565"/>
            </a:xfrm>
            <a:custGeom>
              <a:avLst/>
              <a:gdLst/>
              <a:ahLst/>
              <a:cxnLst/>
              <a:rect l="l" t="t" r="r" b="b"/>
              <a:pathLst>
                <a:path w="99695" h="202564">
                  <a:moveTo>
                    <a:pt x="0" y="0"/>
                  </a:moveTo>
                  <a:lnTo>
                    <a:pt x="99180" y="202506"/>
                  </a:lnTo>
                </a:path>
              </a:pathLst>
            </a:custGeom>
            <a:ln w="24009">
              <a:solidFill>
                <a:srgbClr val="CBE3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8286" y="4673183"/>
              <a:ext cx="283845" cy="152400"/>
            </a:xfrm>
            <a:custGeom>
              <a:avLst/>
              <a:gdLst/>
              <a:ahLst/>
              <a:cxnLst/>
              <a:rect l="l" t="t" r="r" b="b"/>
              <a:pathLst>
                <a:path w="283845" h="152400">
                  <a:moveTo>
                    <a:pt x="0" y="0"/>
                  </a:moveTo>
                  <a:lnTo>
                    <a:pt x="283541" y="152340"/>
                  </a:lnTo>
                </a:path>
              </a:pathLst>
            </a:custGeom>
            <a:ln w="24009">
              <a:solidFill>
                <a:srgbClr val="FF7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667979" y="4457428"/>
              <a:ext cx="133985" cy="61594"/>
            </a:xfrm>
            <a:custGeom>
              <a:avLst/>
              <a:gdLst/>
              <a:ahLst/>
              <a:cxnLst/>
              <a:rect l="l" t="t" r="r" b="b"/>
              <a:pathLst>
                <a:path w="133985" h="61595">
                  <a:moveTo>
                    <a:pt x="0" y="0"/>
                  </a:moveTo>
                  <a:lnTo>
                    <a:pt x="133922" y="61254"/>
                  </a:lnTo>
                </a:path>
              </a:pathLst>
            </a:custGeom>
            <a:ln w="24009">
              <a:solidFill>
                <a:srgbClr val="FF67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4593432" y="4229354"/>
              <a:ext cx="525145" cy="333375"/>
            </a:xfrm>
            <a:custGeom>
              <a:avLst/>
              <a:gdLst/>
              <a:ahLst/>
              <a:cxnLst/>
              <a:rect l="l" t="t" r="r" b="b"/>
              <a:pathLst>
                <a:path w="525145" h="333375">
                  <a:moveTo>
                    <a:pt x="524779" y="333225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8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151354" y="4435749"/>
              <a:ext cx="123189" cy="153035"/>
            </a:xfrm>
            <a:custGeom>
              <a:avLst/>
              <a:gdLst/>
              <a:ahLst/>
              <a:cxnLst/>
              <a:rect l="l" t="t" r="r" b="b"/>
              <a:pathLst>
                <a:path w="123189" h="153035">
                  <a:moveTo>
                    <a:pt x="122970" y="0"/>
                  </a:moveTo>
                  <a:lnTo>
                    <a:pt x="0" y="152675"/>
                  </a:lnTo>
                </a:path>
              </a:pathLst>
            </a:custGeom>
            <a:ln w="24009">
              <a:solidFill>
                <a:srgbClr val="0FC4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815690" y="4490550"/>
              <a:ext cx="247015" cy="53340"/>
            </a:xfrm>
            <a:custGeom>
              <a:avLst/>
              <a:gdLst/>
              <a:ahLst/>
              <a:cxnLst/>
              <a:rect l="l" t="t" r="r" b="b"/>
              <a:pathLst>
                <a:path w="247014" h="53339">
                  <a:moveTo>
                    <a:pt x="0" y="0"/>
                  </a:moveTo>
                  <a:lnTo>
                    <a:pt x="246484" y="53202"/>
                  </a:lnTo>
                </a:path>
              </a:pathLst>
            </a:custGeom>
            <a:ln w="24009">
              <a:solidFill>
                <a:srgbClr val="FF34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968771" y="4469566"/>
              <a:ext cx="8255" cy="186055"/>
            </a:xfrm>
            <a:custGeom>
              <a:avLst/>
              <a:gdLst/>
              <a:ahLst/>
              <a:cxnLst/>
              <a:rect l="l" t="t" r="r" b="b"/>
              <a:pathLst>
                <a:path w="8255" h="186054">
                  <a:moveTo>
                    <a:pt x="3884" y="-12004"/>
                  </a:moveTo>
                  <a:lnTo>
                    <a:pt x="3884" y="197695"/>
                  </a:lnTo>
                </a:path>
              </a:pathLst>
            </a:custGeom>
            <a:ln w="31779">
              <a:solidFill>
                <a:srgbClr val="85FE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437331" y="4541904"/>
              <a:ext cx="235585" cy="75565"/>
            </a:xfrm>
            <a:custGeom>
              <a:avLst/>
              <a:gdLst/>
              <a:ahLst/>
              <a:cxnLst/>
              <a:rect l="l" t="t" r="r" b="b"/>
              <a:pathLst>
                <a:path w="235585" h="75564">
                  <a:moveTo>
                    <a:pt x="0" y="0"/>
                  </a:moveTo>
                  <a:lnTo>
                    <a:pt x="235584" y="75191"/>
                  </a:lnTo>
                </a:path>
              </a:pathLst>
            </a:custGeom>
            <a:ln w="24009">
              <a:solidFill>
                <a:srgbClr val="FF4B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679058" y="4468253"/>
              <a:ext cx="281940" cy="135255"/>
            </a:xfrm>
            <a:custGeom>
              <a:avLst/>
              <a:gdLst/>
              <a:ahLst/>
              <a:cxnLst/>
              <a:rect l="l" t="t" r="r" b="b"/>
              <a:pathLst>
                <a:path w="281939" h="135254">
                  <a:moveTo>
                    <a:pt x="0" y="134802"/>
                  </a:moveTo>
                  <a:lnTo>
                    <a:pt x="281687" y="0"/>
                  </a:lnTo>
                </a:path>
              </a:pathLst>
            </a:custGeom>
            <a:ln w="24009">
              <a:solidFill>
                <a:srgbClr val="396B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951979" y="4010492"/>
              <a:ext cx="441959" cy="20320"/>
            </a:xfrm>
            <a:custGeom>
              <a:avLst/>
              <a:gdLst/>
              <a:ahLst/>
              <a:cxnLst/>
              <a:rect l="l" t="t" r="r" b="b"/>
              <a:pathLst>
                <a:path w="441960" h="20320">
                  <a:moveTo>
                    <a:pt x="441871" y="20030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07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4873321" y="4619796"/>
              <a:ext cx="149225" cy="46990"/>
            </a:xfrm>
            <a:custGeom>
              <a:avLst/>
              <a:gdLst/>
              <a:ahLst/>
              <a:cxnLst/>
              <a:rect l="l" t="t" r="r" b="b"/>
              <a:pathLst>
                <a:path w="149225" h="46989">
                  <a:moveTo>
                    <a:pt x="0" y="0"/>
                  </a:moveTo>
                  <a:lnTo>
                    <a:pt x="149231" y="46982"/>
                  </a:lnTo>
                </a:path>
              </a:pathLst>
            </a:custGeom>
            <a:ln w="24009">
              <a:solidFill>
                <a:srgbClr val="FF47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5325321" y="4640112"/>
              <a:ext cx="566420" cy="297180"/>
            </a:xfrm>
            <a:custGeom>
              <a:avLst/>
              <a:gdLst/>
              <a:ahLst/>
              <a:cxnLst/>
              <a:rect l="l" t="t" r="r" b="b"/>
              <a:pathLst>
                <a:path w="566420" h="297179">
                  <a:moveTo>
                    <a:pt x="565825" y="297142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75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5207319" y="4544701"/>
              <a:ext cx="140335" cy="56515"/>
            </a:xfrm>
            <a:custGeom>
              <a:avLst/>
              <a:gdLst/>
              <a:ahLst/>
              <a:cxnLst/>
              <a:rect l="l" t="t" r="r" b="b"/>
              <a:pathLst>
                <a:path w="140335" h="56514">
                  <a:moveTo>
                    <a:pt x="140121" y="55987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59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5186871" y="4755862"/>
              <a:ext cx="72390" cy="109855"/>
            </a:xfrm>
            <a:custGeom>
              <a:avLst/>
              <a:gdLst/>
              <a:ahLst/>
              <a:cxnLst/>
              <a:rect l="l" t="t" r="r" b="b"/>
              <a:pathLst>
                <a:path w="72389" h="109854">
                  <a:moveTo>
                    <a:pt x="71851" y="109672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DED4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317577" y="4386042"/>
              <a:ext cx="149225" cy="132080"/>
            </a:xfrm>
            <a:custGeom>
              <a:avLst/>
              <a:gdLst/>
              <a:ahLst/>
              <a:cxnLst/>
              <a:rect l="l" t="t" r="r" b="b"/>
              <a:pathLst>
                <a:path w="149225" h="132079">
                  <a:moveTo>
                    <a:pt x="149000" y="132048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A9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701405" y="4628746"/>
              <a:ext cx="109220" cy="80645"/>
            </a:xfrm>
            <a:custGeom>
              <a:avLst/>
              <a:gdLst/>
              <a:ahLst/>
              <a:cxnLst/>
              <a:rect l="l" t="t" r="r" b="b"/>
              <a:pathLst>
                <a:path w="109219" h="80645">
                  <a:moveTo>
                    <a:pt x="0" y="0"/>
                  </a:moveTo>
                  <a:lnTo>
                    <a:pt x="109012" y="80615"/>
                  </a:lnTo>
                </a:path>
              </a:pathLst>
            </a:custGeom>
            <a:ln w="24009">
              <a:solidFill>
                <a:srgbClr val="FF9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575017" y="4351304"/>
              <a:ext cx="233045" cy="120650"/>
            </a:xfrm>
            <a:custGeom>
              <a:avLst/>
              <a:gdLst/>
              <a:ahLst/>
              <a:cxnLst/>
              <a:rect l="l" t="t" r="r" b="b"/>
              <a:pathLst>
                <a:path w="233045" h="120650">
                  <a:moveTo>
                    <a:pt x="0" y="120216"/>
                  </a:moveTo>
                  <a:lnTo>
                    <a:pt x="232935" y="0"/>
                  </a:lnTo>
                </a:path>
              </a:pathLst>
            </a:custGeom>
            <a:ln w="24009">
              <a:solidFill>
                <a:srgbClr val="3471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516206" y="4485408"/>
              <a:ext cx="138430" cy="49530"/>
            </a:xfrm>
            <a:custGeom>
              <a:avLst/>
              <a:gdLst/>
              <a:ahLst/>
              <a:cxnLst/>
              <a:rect l="l" t="t" r="r" b="b"/>
              <a:pathLst>
                <a:path w="138429" h="49529">
                  <a:moveTo>
                    <a:pt x="138069" y="49527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55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488737" y="4040810"/>
              <a:ext cx="185420" cy="1270"/>
            </a:xfrm>
            <a:custGeom>
              <a:avLst/>
              <a:gdLst/>
              <a:ahLst/>
              <a:cxnLst/>
              <a:rect l="l" t="t" r="r" b="b"/>
              <a:pathLst>
                <a:path w="185419" h="1270">
                  <a:moveTo>
                    <a:pt x="185229" y="0"/>
                  </a:moveTo>
                  <a:lnTo>
                    <a:pt x="0" y="0"/>
                  </a:lnTo>
                  <a:lnTo>
                    <a:pt x="0" y="774"/>
                  </a:lnTo>
                  <a:lnTo>
                    <a:pt x="185229" y="774"/>
                  </a:lnTo>
                  <a:lnTo>
                    <a:pt x="1852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272473" y="4824342"/>
              <a:ext cx="124460" cy="13335"/>
            </a:xfrm>
            <a:custGeom>
              <a:avLst/>
              <a:gdLst/>
              <a:ahLst/>
              <a:cxnLst/>
              <a:rect l="l" t="t" r="r" b="b"/>
              <a:pathLst>
                <a:path w="124460" h="13335">
                  <a:moveTo>
                    <a:pt x="-12004" y="6633"/>
                  </a:moveTo>
                  <a:lnTo>
                    <a:pt x="136210" y="6633"/>
                  </a:lnTo>
                </a:path>
              </a:pathLst>
            </a:custGeom>
            <a:ln w="37276">
              <a:solidFill>
                <a:srgbClr val="7017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388373" y="4352431"/>
              <a:ext cx="101600" cy="94615"/>
            </a:xfrm>
            <a:custGeom>
              <a:avLst/>
              <a:gdLst/>
              <a:ahLst/>
              <a:cxnLst/>
              <a:rect l="l" t="t" r="r" b="b"/>
              <a:pathLst>
                <a:path w="101600" h="94614">
                  <a:moveTo>
                    <a:pt x="0" y="0"/>
                  </a:moveTo>
                  <a:lnTo>
                    <a:pt x="101368" y="94196"/>
                  </a:lnTo>
                </a:path>
              </a:pathLst>
            </a:custGeom>
            <a:ln w="24009">
              <a:solidFill>
                <a:srgbClr val="FFAC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383665" y="4455782"/>
              <a:ext cx="165100" cy="1270"/>
            </a:xfrm>
            <a:custGeom>
              <a:avLst/>
              <a:gdLst/>
              <a:ahLst/>
              <a:cxnLst/>
              <a:rect l="l" t="t" r="r" b="b"/>
              <a:pathLst>
                <a:path w="165100" h="1270">
                  <a:moveTo>
                    <a:pt x="164633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164633" y="743"/>
                  </a:lnTo>
                  <a:lnTo>
                    <a:pt x="164633" y="0"/>
                  </a:lnTo>
                  <a:close/>
                </a:path>
              </a:pathLst>
            </a:custGeom>
            <a:solidFill>
              <a:srgbClr val="7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671575" y="4017948"/>
              <a:ext cx="290195" cy="62865"/>
            </a:xfrm>
            <a:custGeom>
              <a:avLst/>
              <a:gdLst/>
              <a:ahLst/>
              <a:cxnLst/>
              <a:rect l="l" t="t" r="r" b="b"/>
              <a:pathLst>
                <a:path w="290194" h="62864">
                  <a:moveTo>
                    <a:pt x="0" y="0"/>
                  </a:moveTo>
                  <a:lnTo>
                    <a:pt x="289991" y="62793"/>
                  </a:lnTo>
                </a:path>
              </a:pathLst>
            </a:custGeom>
            <a:ln w="24009">
              <a:solidFill>
                <a:srgbClr val="FF34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281418" y="4294289"/>
              <a:ext cx="144145" cy="121920"/>
            </a:xfrm>
            <a:custGeom>
              <a:avLst/>
              <a:gdLst/>
              <a:ahLst/>
              <a:cxnLst/>
              <a:rect l="l" t="t" r="r" b="b"/>
              <a:pathLst>
                <a:path w="144145" h="121920">
                  <a:moveTo>
                    <a:pt x="143985" y="121556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A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936064" y="4727827"/>
              <a:ext cx="33655" cy="125730"/>
            </a:xfrm>
            <a:custGeom>
              <a:avLst/>
              <a:gdLst/>
              <a:ahLst/>
              <a:cxnLst/>
              <a:rect l="l" t="t" r="r" b="b"/>
              <a:pathLst>
                <a:path w="33654" h="125729">
                  <a:moveTo>
                    <a:pt x="0" y="0"/>
                  </a:moveTo>
                  <a:lnTo>
                    <a:pt x="33046" y="125545"/>
                  </a:lnTo>
                </a:path>
              </a:pathLst>
            </a:custGeom>
            <a:ln w="24009">
              <a:solidFill>
                <a:srgbClr val="A8F6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727280" y="4765065"/>
              <a:ext cx="210820" cy="51435"/>
            </a:xfrm>
            <a:custGeom>
              <a:avLst/>
              <a:gdLst/>
              <a:ahLst/>
              <a:cxnLst/>
              <a:rect l="l" t="t" r="r" b="b"/>
              <a:pathLst>
                <a:path w="210820" h="51435">
                  <a:moveTo>
                    <a:pt x="0" y="50993"/>
                  </a:moveTo>
                  <a:lnTo>
                    <a:pt x="210789" y="0"/>
                  </a:lnTo>
                </a:path>
              </a:pathLst>
            </a:custGeom>
            <a:ln w="24009">
              <a:solidFill>
                <a:srgbClr val="5B38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878975" y="4254892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80" h="102235">
                  <a:moveTo>
                    <a:pt x="93473" y="0"/>
                  </a:moveTo>
                  <a:lnTo>
                    <a:pt x="0" y="102038"/>
                  </a:lnTo>
                </a:path>
              </a:pathLst>
            </a:custGeom>
            <a:ln w="24009">
              <a:solidFill>
                <a:srgbClr val="05BA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524669" y="4440713"/>
              <a:ext cx="356235" cy="163195"/>
            </a:xfrm>
            <a:custGeom>
              <a:avLst/>
              <a:gdLst/>
              <a:ahLst/>
              <a:cxnLst/>
              <a:rect l="l" t="t" r="r" b="b"/>
              <a:pathLst>
                <a:path w="356235" h="163195">
                  <a:moveTo>
                    <a:pt x="0" y="0"/>
                  </a:moveTo>
                  <a:lnTo>
                    <a:pt x="356209" y="162654"/>
                  </a:lnTo>
                </a:path>
              </a:pathLst>
            </a:custGeom>
            <a:ln w="24009">
              <a:solidFill>
                <a:srgbClr val="FF67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713059" y="4520714"/>
              <a:ext cx="234950" cy="88265"/>
            </a:xfrm>
            <a:custGeom>
              <a:avLst/>
              <a:gdLst/>
              <a:ahLst/>
              <a:cxnLst/>
              <a:rect l="l" t="t" r="r" b="b"/>
              <a:pathLst>
                <a:path w="234950" h="88264">
                  <a:moveTo>
                    <a:pt x="234547" y="0"/>
                  </a:moveTo>
                  <a:lnTo>
                    <a:pt x="0" y="87662"/>
                  </a:lnTo>
                </a:path>
              </a:pathLst>
            </a:custGeom>
            <a:ln w="24009">
              <a:solidFill>
                <a:srgbClr val="4559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653990" y="4025768"/>
              <a:ext cx="212725" cy="62865"/>
            </a:xfrm>
            <a:custGeom>
              <a:avLst/>
              <a:gdLst/>
              <a:ahLst/>
              <a:cxnLst/>
              <a:rect l="l" t="t" r="r" b="b"/>
              <a:pathLst>
                <a:path w="212725" h="62864">
                  <a:moveTo>
                    <a:pt x="0" y="62846"/>
                  </a:moveTo>
                  <a:lnTo>
                    <a:pt x="212642" y="0"/>
                  </a:lnTo>
                </a:path>
              </a:pathLst>
            </a:custGeom>
            <a:ln w="24009">
              <a:solidFill>
                <a:srgbClr val="5147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5781907" y="4855993"/>
              <a:ext cx="114935" cy="36830"/>
            </a:xfrm>
            <a:custGeom>
              <a:avLst/>
              <a:gdLst/>
              <a:ahLst/>
              <a:cxnLst/>
              <a:rect l="l" t="t" r="r" b="b"/>
              <a:pathLst>
                <a:path w="114935" h="36829">
                  <a:moveTo>
                    <a:pt x="0" y="0"/>
                  </a:moveTo>
                  <a:lnTo>
                    <a:pt x="114593" y="36648"/>
                  </a:lnTo>
                </a:path>
              </a:pathLst>
            </a:custGeom>
            <a:ln w="24009">
              <a:solidFill>
                <a:srgbClr val="FF4B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539737" y="4269577"/>
              <a:ext cx="227329" cy="20955"/>
            </a:xfrm>
            <a:custGeom>
              <a:avLst/>
              <a:gdLst/>
              <a:ahLst/>
              <a:cxnLst/>
              <a:rect l="l" t="t" r="r" b="b"/>
              <a:pathLst>
                <a:path w="227330" h="20954">
                  <a:moveTo>
                    <a:pt x="-12004" y="10298"/>
                  </a:moveTo>
                  <a:lnTo>
                    <a:pt x="239223" y="10298"/>
                  </a:lnTo>
                </a:path>
              </a:pathLst>
            </a:custGeom>
            <a:ln w="44605">
              <a:solidFill>
                <a:srgbClr val="FF13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442296" y="4569600"/>
              <a:ext cx="296545" cy="109220"/>
            </a:xfrm>
            <a:custGeom>
              <a:avLst/>
              <a:gdLst/>
              <a:ahLst/>
              <a:cxnLst/>
              <a:rect l="l" t="t" r="r" b="b"/>
              <a:pathLst>
                <a:path w="296544" h="109220">
                  <a:moveTo>
                    <a:pt x="296011" y="109085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55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023005" y="4123717"/>
              <a:ext cx="127000" cy="182880"/>
            </a:xfrm>
            <a:custGeom>
              <a:avLst/>
              <a:gdLst/>
              <a:ahLst/>
              <a:cxnLst/>
              <a:rect l="l" t="t" r="r" b="b"/>
              <a:pathLst>
                <a:path w="127000" h="182879">
                  <a:moveTo>
                    <a:pt x="0" y="0"/>
                  </a:moveTo>
                  <a:lnTo>
                    <a:pt x="126959" y="182706"/>
                  </a:lnTo>
                </a:path>
              </a:pathLst>
            </a:custGeom>
            <a:ln w="24009">
              <a:solidFill>
                <a:srgbClr val="E3D0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202655" y="4205955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89">
                  <a:moveTo>
                    <a:pt x="0" y="0"/>
                  </a:moveTo>
                  <a:lnTo>
                    <a:pt x="104949" y="46752"/>
                  </a:lnTo>
                </a:path>
              </a:pathLst>
            </a:custGeom>
            <a:ln w="24009">
              <a:solidFill>
                <a:srgbClr val="FF67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227443" y="4284825"/>
              <a:ext cx="311150" cy="60960"/>
            </a:xfrm>
            <a:custGeom>
              <a:avLst/>
              <a:gdLst/>
              <a:ahLst/>
              <a:cxnLst/>
              <a:rect l="l" t="t" r="r" b="b"/>
              <a:pathLst>
                <a:path w="311150" h="60960">
                  <a:moveTo>
                    <a:pt x="310796" y="0"/>
                  </a:moveTo>
                  <a:lnTo>
                    <a:pt x="0" y="60689"/>
                  </a:lnTo>
                </a:path>
              </a:pathLst>
            </a:custGeom>
            <a:ln w="24009">
              <a:solidFill>
                <a:srgbClr val="622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107098" y="4221026"/>
              <a:ext cx="243204" cy="66040"/>
            </a:xfrm>
            <a:custGeom>
              <a:avLst/>
              <a:gdLst/>
              <a:ahLst/>
              <a:cxnLst/>
              <a:rect l="l" t="t" r="r" b="b"/>
              <a:pathLst>
                <a:path w="243204" h="66039">
                  <a:moveTo>
                    <a:pt x="0" y="65778"/>
                  </a:moveTo>
                  <a:lnTo>
                    <a:pt x="242987" y="0"/>
                  </a:lnTo>
                </a:path>
              </a:pathLst>
            </a:custGeom>
            <a:ln w="24009">
              <a:solidFill>
                <a:srgbClr val="5640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934647" y="4096254"/>
              <a:ext cx="193675" cy="208279"/>
            </a:xfrm>
            <a:custGeom>
              <a:avLst/>
              <a:gdLst/>
              <a:ahLst/>
              <a:cxnLst/>
              <a:rect l="l" t="t" r="r" b="b"/>
              <a:pathLst>
                <a:path w="193675" h="208279">
                  <a:moveTo>
                    <a:pt x="193585" y="208140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BB7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032318" y="4751301"/>
              <a:ext cx="332740" cy="146685"/>
            </a:xfrm>
            <a:custGeom>
              <a:avLst/>
              <a:gdLst/>
              <a:ahLst/>
              <a:cxnLst/>
              <a:rect l="l" t="t" r="r" b="b"/>
              <a:pathLst>
                <a:path w="332739" h="146685">
                  <a:moveTo>
                    <a:pt x="332628" y="146403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6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310066" y="4188957"/>
              <a:ext cx="137160" cy="25400"/>
            </a:xfrm>
            <a:custGeom>
              <a:avLst/>
              <a:gdLst/>
              <a:ahLst/>
              <a:cxnLst/>
              <a:rect l="l" t="t" r="r" b="b"/>
              <a:pathLst>
                <a:path w="137160" h="25400">
                  <a:moveTo>
                    <a:pt x="136655" y="0"/>
                  </a:moveTo>
                  <a:lnTo>
                    <a:pt x="0" y="25203"/>
                  </a:lnTo>
                </a:path>
              </a:pathLst>
            </a:custGeom>
            <a:ln w="24009">
              <a:solidFill>
                <a:srgbClr val="642A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011248" y="4355081"/>
              <a:ext cx="133350" cy="114300"/>
            </a:xfrm>
            <a:custGeom>
              <a:avLst/>
              <a:gdLst/>
              <a:ahLst/>
              <a:cxnLst/>
              <a:rect l="l" t="t" r="r" b="b"/>
              <a:pathLst>
                <a:path w="133350" h="114300">
                  <a:moveTo>
                    <a:pt x="132980" y="0"/>
                  </a:moveTo>
                  <a:lnTo>
                    <a:pt x="0" y="113975"/>
                  </a:lnTo>
                </a:path>
              </a:pathLst>
            </a:custGeom>
            <a:ln w="24009">
              <a:solidFill>
                <a:srgbClr val="0DA4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5162006" y="4621981"/>
              <a:ext cx="167005" cy="124460"/>
            </a:xfrm>
            <a:custGeom>
              <a:avLst/>
              <a:gdLst/>
              <a:ahLst/>
              <a:cxnLst/>
              <a:rect l="l" t="t" r="r" b="b"/>
              <a:pathLst>
                <a:path w="167004" h="124460">
                  <a:moveTo>
                    <a:pt x="0" y="123975"/>
                  </a:moveTo>
                  <a:lnTo>
                    <a:pt x="166822" y="0"/>
                  </a:lnTo>
                </a:path>
              </a:pathLst>
            </a:custGeom>
            <a:ln w="24009">
              <a:solidFill>
                <a:srgbClr val="1798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418584" y="4177873"/>
              <a:ext cx="169545" cy="142875"/>
            </a:xfrm>
            <a:custGeom>
              <a:avLst/>
              <a:gdLst/>
              <a:ahLst/>
              <a:cxnLst/>
              <a:rect l="l" t="t" r="r" b="b"/>
              <a:pathLst>
                <a:path w="169545" h="142875">
                  <a:moveTo>
                    <a:pt x="169136" y="0"/>
                  </a:moveTo>
                  <a:lnTo>
                    <a:pt x="0" y="142487"/>
                  </a:lnTo>
                </a:path>
              </a:pathLst>
            </a:custGeom>
            <a:ln w="24009">
              <a:solidFill>
                <a:srgbClr val="0DA4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325142" y="4154703"/>
              <a:ext cx="163195" cy="57150"/>
            </a:xfrm>
            <a:custGeom>
              <a:avLst/>
              <a:gdLst/>
              <a:ahLst/>
              <a:cxnLst/>
              <a:rect l="l" t="t" r="r" b="b"/>
              <a:pathLst>
                <a:path w="163195" h="57150">
                  <a:moveTo>
                    <a:pt x="0" y="0"/>
                  </a:moveTo>
                  <a:lnTo>
                    <a:pt x="162759" y="56647"/>
                  </a:lnTo>
                </a:path>
              </a:pathLst>
            </a:custGeom>
            <a:ln w="24009">
              <a:solidFill>
                <a:srgbClr val="FF52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589108" y="4671894"/>
              <a:ext cx="197485" cy="99695"/>
            </a:xfrm>
            <a:custGeom>
              <a:avLst/>
              <a:gdLst/>
              <a:ahLst/>
              <a:cxnLst/>
              <a:rect l="l" t="t" r="r" b="b"/>
              <a:pathLst>
                <a:path w="197485" h="99695">
                  <a:moveTo>
                    <a:pt x="197166" y="99263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71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322748" y="4631754"/>
              <a:ext cx="150495" cy="71120"/>
            </a:xfrm>
            <a:custGeom>
              <a:avLst/>
              <a:gdLst/>
              <a:ahLst/>
              <a:cxnLst/>
              <a:rect l="l" t="t" r="r" b="b"/>
              <a:pathLst>
                <a:path w="150495" h="71120">
                  <a:moveTo>
                    <a:pt x="150026" y="0"/>
                  </a:moveTo>
                  <a:lnTo>
                    <a:pt x="0" y="70772"/>
                  </a:lnTo>
                </a:path>
              </a:pathLst>
            </a:custGeom>
            <a:ln w="24009">
              <a:solidFill>
                <a:srgbClr val="396A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728713" y="4085066"/>
              <a:ext cx="149860" cy="119380"/>
            </a:xfrm>
            <a:custGeom>
              <a:avLst/>
              <a:gdLst/>
              <a:ahLst/>
              <a:cxnLst/>
              <a:rect l="l" t="t" r="r" b="b"/>
              <a:pathLst>
                <a:path w="149860" h="119379">
                  <a:moveTo>
                    <a:pt x="149744" y="0"/>
                  </a:moveTo>
                  <a:lnTo>
                    <a:pt x="0" y="118886"/>
                  </a:lnTo>
                </a:path>
              </a:pathLst>
            </a:custGeom>
            <a:ln w="24009">
              <a:solidFill>
                <a:srgbClr val="149B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723297" y="4823516"/>
              <a:ext cx="226060" cy="10160"/>
            </a:xfrm>
            <a:custGeom>
              <a:avLst/>
              <a:gdLst/>
              <a:ahLst/>
              <a:cxnLst/>
              <a:rect l="l" t="t" r="r" b="b"/>
              <a:pathLst>
                <a:path w="226060" h="10160">
                  <a:moveTo>
                    <a:pt x="-12004" y="4926"/>
                  </a:moveTo>
                  <a:lnTo>
                    <a:pt x="237861" y="4926"/>
                  </a:lnTo>
                </a:path>
              </a:pathLst>
            </a:custGeom>
            <a:ln w="33862">
              <a:solidFill>
                <a:srgbClr val="7A07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371792" y="4067472"/>
              <a:ext cx="241300" cy="125730"/>
            </a:xfrm>
            <a:custGeom>
              <a:avLst/>
              <a:gdLst/>
              <a:ahLst/>
              <a:cxnLst/>
              <a:rect l="l" t="t" r="r" b="b"/>
              <a:pathLst>
                <a:path w="241300" h="125729">
                  <a:moveTo>
                    <a:pt x="240798" y="125650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75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190824" y="4062848"/>
              <a:ext cx="67945" cy="130810"/>
            </a:xfrm>
            <a:custGeom>
              <a:avLst/>
              <a:gdLst/>
              <a:ahLst/>
              <a:cxnLst/>
              <a:rect l="l" t="t" r="r" b="b"/>
              <a:pathLst>
                <a:path w="67945" h="130810">
                  <a:moveTo>
                    <a:pt x="67736" y="0"/>
                  </a:moveTo>
                  <a:lnTo>
                    <a:pt x="0" y="130613"/>
                  </a:lnTo>
                </a:path>
              </a:pathLst>
            </a:custGeom>
            <a:ln w="24009">
              <a:solidFill>
                <a:srgbClr val="32E2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324502" y="4584591"/>
              <a:ext cx="222885" cy="137160"/>
            </a:xfrm>
            <a:custGeom>
              <a:avLst/>
              <a:gdLst/>
              <a:ahLst/>
              <a:cxnLst/>
              <a:rect l="l" t="t" r="r" b="b"/>
              <a:pathLst>
                <a:path w="222885" h="137160">
                  <a:moveTo>
                    <a:pt x="0" y="0"/>
                  </a:moveTo>
                  <a:lnTo>
                    <a:pt x="222872" y="136571"/>
                  </a:lnTo>
                </a:path>
              </a:pathLst>
            </a:custGeom>
            <a:ln w="24009">
              <a:solidFill>
                <a:srgbClr val="FF82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762954" y="4701315"/>
              <a:ext cx="172720" cy="49530"/>
            </a:xfrm>
            <a:custGeom>
              <a:avLst/>
              <a:gdLst/>
              <a:ahLst/>
              <a:cxnLst/>
              <a:rect l="l" t="t" r="r" b="b"/>
              <a:pathLst>
                <a:path w="172720" h="49529">
                  <a:moveTo>
                    <a:pt x="172497" y="0"/>
                  </a:moveTo>
                  <a:lnTo>
                    <a:pt x="0" y="49401"/>
                  </a:lnTo>
                </a:path>
              </a:pathLst>
            </a:custGeom>
            <a:ln w="24009">
              <a:solidFill>
                <a:srgbClr val="5343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262460" y="4095708"/>
              <a:ext cx="257810" cy="1270"/>
            </a:xfrm>
            <a:custGeom>
              <a:avLst/>
              <a:gdLst/>
              <a:ahLst/>
              <a:cxnLst/>
              <a:rect l="l" t="t" r="r" b="b"/>
              <a:pathLst>
                <a:path w="257810" h="1270">
                  <a:moveTo>
                    <a:pt x="257238" y="0"/>
                  </a:moveTo>
                  <a:lnTo>
                    <a:pt x="0" y="0"/>
                  </a:lnTo>
                  <a:lnTo>
                    <a:pt x="0" y="827"/>
                  </a:lnTo>
                  <a:lnTo>
                    <a:pt x="257238" y="827"/>
                  </a:lnTo>
                  <a:lnTo>
                    <a:pt x="25723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703725" y="4525728"/>
              <a:ext cx="308610" cy="22225"/>
            </a:xfrm>
            <a:custGeom>
              <a:avLst/>
              <a:gdLst/>
              <a:ahLst/>
              <a:cxnLst/>
              <a:rect l="l" t="t" r="r" b="b"/>
              <a:pathLst>
                <a:path w="308610" h="22225">
                  <a:moveTo>
                    <a:pt x="-12004" y="10968"/>
                  </a:moveTo>
                  <a:lnTo>
                    <a:pt x="320487" y="10968"/>
                  </a:lnTo>
                </a:path>
              </a:pathLst>
            </a:custGeom>
            <a:ln w="45946">
              <a:solidFill>
                <a:srgbClr val="FF0F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856653" y="4060843"/>
              <a:ext cx="353695" cy="31115"/>
            </a:xfrm>
            <a:custGeom>
              <a:avLst/>
              <a:gdLst/>
              <a:ahLst/>
              <a:cxnLst/>
              <a:rect l="l" t="t" r="r" b="b"/>
              <a:pathLst>
                <a:path w="353695" h="31114">
                  <a:moveTo>
                    <a:pt x="-12004" y="15261"/>
                  </a:moveTo>
                  <a:lnTo>
                    <a:pt x="365313" y="15261"/>
                  </a:lnTo>
                </a:path>
              </a:pathLst>
            </a:custGeom>
            <a:ln w="54532">
              <a:solidFill>
                <a:srgbClr val="FF13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238172" y="4314371"/>
              <a:ext cx="149225" cy="92075"/>
            </a:xfrm>
            <a:custGeom>
              <a:avLst/>
              <a:gdLst/>
              <a:ahLst/>
              <a:cxnLst/>
              <a:rect l="l" t="t" r="r" b="b"/>
              <a:pathLst>
                <a:path w="149225" h="92075">
                  <a:moveTo>
                    <a:pt x="0" y="0"/>
                  </a:moveTo>
                  <a:lnTo>
                    <a:pt x="148634" y="91494"/>
                  </a:lnTo>
                </a:path>
              </a:pathLst>
            </a:custGeom>
            <a:ln w="24009">
              <a:solidFill>
                <a:srgbClr val="FF82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538971" y="4717257"/>
              <a:ext cx="241300" cy="134620"/>
            </a:xfrm>
            <a:custGeom>
              <a:avLst/>
              <a:gdLst/>
              <a:ahLst/>
              <a:cxnLst/>
              <a:rect l="l" t="t" r="r" b="b"/>
              <a:pathLst>
                <a:path w="241300" h="134620">
                  <a:moveTo>
                    <a:pt x="0" y="0"/>
                  </a:moveTo>
                  <a:lnTo>
                    <a:pt x="240673" y="134488"/>
                  </a:lnTo>
                </a:path>
              </a:pathLst>
            </a:custGeom>
            <a:ln w="24009">
              <a:solidFill>
                <a:srgbClr val="FF7B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83084" y="4912337"/>
              <a:ext cx="183515" cy="39370"/>
            </a:xfrm>
            <a:custGeom>
              <a:avLst/>
              <a:gdLst/>
              <a:ahLst/>
              <a:cxnLst/>
              <a:rect l="l" t="t" r="r" b="b"/>
              <a:pathLst>
                <a:path w="183514" h="39370">
                  <a:moveTo>
                    <a:pt x="0" y="0"/>
                  </a:moveTo>
                  <a:lnTo>
                    <a:pt x="183324" y="39349"/>
                  </a:lnTo>
                </a:path>
              </a:pathLst>
            </a:custGeom>
            <a:ln w="24009">
              <a:solidFill>
                <a:srgbClr val="FF34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61409" y="4937846"/>
              <a:ext cx="205740" cy="42545"/>
            </a:xfrm>
            <a:custGeom>
              <a:avLst/>
              <a:gdLst/>
              <a:ahLst/>
              <a:cxnLst/>
              <a:rect l="l" t="t" r="r" b="b"/>
              <a:pathLst>
                <a:path w="205739" h="42545">
                  <a:moveTo>
                    <a:pt x="205491" y="42354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31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458962" y="3994598"/>
              <a:ext cx="173355" cy="148590"/>
            </a:xfrm>
            <a:custGeom>
              <a:avLst/>
              <a:gdLst/>
              <a:ahLst/>
              <a:cxnLst/>
              <a:rect l="l" t="t" r="r" b="b"/>
              <a:pathLst>
                <a:path w="173354" h="148589">
                  <a:moveTo>
                    <a:pt x="0" y="0"/>
                  </a:moveTo>
                  <a:lnTo>
                    <a:pt x="172916" y="148016"/>
                  </a:lnTo>
                </a:path>
              </a:pathLst>
            </a:custGeom>
            <a:ln w="24009">
              <a:solidFill>
                <a:srgbClr val="FFA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012719" y="4568442"/>
              <a:ext cx="125730" cy="46990"/>
            </a:xfrm>
            <a:custGeom>
              <a:avLst/>
              <a:gdLst/>
              <a:ahLst/>
              <a:cxnLst/>
              <a:rect l="l" t="t" r="r" b="b"/>
              <a:pathLst>
                <a:path w="125729" h="46989">
                  <a:moveTo>
                    <a:pt x="125315" y="46365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55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381948" y="4038392"/>
              <a:ext cx="252095" cy="135890"/>
            </a:xfrm>
            <a:custGeom>
              <a:avLst/>
              <a:gdLst/>
              <a:ahLst/>
              <a:cxnLst/>
              <a:rect l="l" t="t" r="r" b="b"/>
              <a:pathLst>
                <a:path w="252095" h="135889">
                  <a:moveTo>
                    <a:pt x="0" y="0"/>
                  </a:moveTo>
                  <a:lnTo>
                    <a:pt x="251521" y="135367"/>
                  </a:lnTo>
                </a:path>
              </a:pathLst>
            </a:custGeom>
            <a:ln w="24009">
              <a:solidFill>
                <a:srgbClr val="FF78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718814" y="4062641"/>
              <a:ext cx="128905" cy="25400"/>
            </a:xfrm>
            <a:custGeom>
              <a:avLst/>
              <a:gdLst/>
              <a:ahLst/>
              <a:cxnLst/>
              <a:rect l="l" t="t" r="r" b="b"/>
              <a:pathLst>
                <a:path w="128904" h="25400">
                  <a:moveTo>
                    <a:pt x="128582" y="0"/>
                  </a:moveTo>
                  <a:lnTo>
                    <a:pt x="0" y="24868"/>
                  </a:lnTo>
                </a:path>
              </a:pathLst>
            </a:custGeom>
            <a:ln w="24009">
              <a:solidFill>
                <a:srgbClr val="622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509331" y="4068943"/>
              <a:ext cx="329565" cy="635"/>
            </a:xfrm>
            <a:custGeom>
              <a:avLst/>
              <a:gdLst/>
              <a:ahLst/>
              <a:cxnLst/>
              <a:rect l="l" t="t" r="r" b="b"/>
              <a:pathLst>
                <a:path w="329564" h="635">
                  <a:moveTo>
                    <a:pt x="329215" y="0"/>
                  </a:moveTo>
                  <a:lnTo>
                    <a:pt x="0" y="0"/>
                  </a:lnTo>
                  <a:lnTo>
                    <a:pt x="0" y="565"/>
                  </a:lnTo>
                  <a:lnTo>
                    <a:pt x="329215" y="565"/>
                  </a:lnTo>
                  <a:lnTo>
                    <a:pt x="32921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262337" y="4065805"/>
              <a:ext cx="237490" cy="3810"/>
            </a:xfrm>
            <a:custGeom>
              <a:avLst/>
              <a:gdLst/>
              <a:ahLst/>
              <a:cxnLst/>
              <a:rect l="l" t="t" r="r" b="b"/>
              <a:pathLst>
                <a:path w="237489" h="3810">
                  <a:moveTo>
                    <a:pt x="-12004" y="1748"/>
                  </a:moveTo>
                  <a:lnTo>
                    <a:pt x="249002" y="1748"/>
                  </a:lnTo>
                </a:path>
              </a:pathLst>
            </a:custGeom>
            <a:ln w="27507">
              <a:solidFill>
                <a:srgbClr val="7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669290" y="4227865"/>
              <a:ext cx="128270" cy="63500"/>
            </a:xfrm>
            <a:custGeom>
              <a:avLst/>
              <a:gdLst/>
              <a:ahLst/>
              <a:cxnLst/>
              <a:rect l="l" t="t" r="r" b="b"/>
              <a:pathLst>
                <a:path w="128270" h="63500">
                  <a:moveTo>
                    <a:pt x="0" y="0"/>
                  </a:moveTo>
                  <a:lnTo>
                    <a:pt x="127880" y="63233"/>
                  </a:lnTo>
                </a:path>
              </a:pathLst>
            </a:custGeom>
            <a:ln w="24009">
              <a:solidFill>
                <a:srgbClr val="FF6E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303636" y="4270736"/>
              <a:ext cx="226695" cy="3810"/>
            </a:xfrm>
            <a:custGeom>
              <a:avLst/>
              <a:gdLst/>
              <a:ahLst/>
              <a:cxnLst/>
              <a:rect l="l" t="t" r="r" b="b"/>
              <a:pathLst>
                <a:path w="226694" h="3810">
                  <a:moveTo>
                    <a:pt x="-12004" y="1811"/>
                  </a:moveTo>
                  <a:lnTo>
                    <a:pt x="238584" y="1811"/>
                  </a:lnTo>
                </a:path>
              </a:pathLst>
            </a:custGeom>
            <a:ln w="27632">
              <a:solidFill>
                <a:srgbClr val="7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207060" y="4665981"/>
              <a:ext cx="101600" cy="95250"/>
            </a:xfrm>
            <a:custGeom>
              <a:avLst/>
              <a:gdLst/>
              <a:ahLst/>
              <a:cxnLst/>
              <a:rect l="l" t="t" r="r" b="b"/>
              <a:pathLst>
                <a:path w="101600" h="95250">
                  <a:moveTo>
                    <a:pt x="101473" y="0"/>
                  </a:moveTo>
                  <a:lnTo>
                    <a:pt x="0" y="94761"/>
                  </a:lnTo>
                </a:path>
              </a:pathLst>
            </a:custGeom>
            <a:ln w="24009">
              <a:solidFill>
                <a:srgbClr val="06AC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176090" y="4053590"/>
              <a:ext cx="42545" cy="187325"/>
            </a:xfrm>
            <a:custGeom>
              <a:avLst/>
              <a:gdLst/>
              <a:ahLst/>
              <a:cxnLst/>
              <a:rect l="l" t="t" r="r" b="b"/>
              <a:pathLst>
                <a:path w="42544" h="187325">
                  <a:moveTo>
                    <a:pt x="0" y="187208"/>
                  </a:moveTo>
                  <a:lnTo>
                    <a:pt x="42229" y="0"/>
                  </a:lnTo>
                </a:path>
              </a:pathLst>
            </a:custGeom>
            <a:ln w="24009">
              <a:solidFill>
                <a:srgbClr val="5AF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711846" y="4096302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10" h="92710">
                  <a:moveTo>
                    <a:pt x="0" y="92552"/>
                  </a:moveTo>
                  <a:lnTo>
                    <a:pt x="92573" y="0"/>
                  </a:lnTo>
                </a:path>
              </a:pathLst>
            </a:custGeom>
            <a:ln w="24009">
              <a:solidFill>
                <a:srgbClr val="01B2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412546" y="4155833"/>
              <a:ext cx="153035" cy="137160"/>
            </a:xfrm>
            <a:custGeom>
              <a:avLst/>
              <a:gdLst/>
              <a:ahLst/>
              <a:cxnLst/>
              <a:rect l="l" t="t" r="r" b="b"/>
              <a:pathLst>
                <a:path w="153035" h="137160">
                  <a:moveTo>
                    <a:pt x="0" y="136938"/>
                  </a:moveTo>
                  <a:lnTo>
                    <a:pt x="152497" y="0"/>
                  </a:lnTo>
                </a:path>
              </a:pathLst>
            </a:custGeom>
            <a:ln w="24009">
              <a:solidFill>
                <a:srgbClr val="09A9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029107" y="4492401"/>
              <a:ext cx="316865" cy="62230"/>
            </a:xfrm>
            <a:custGeom>
              <a:avLst/>
              <a:gdLst/>
              <a:ahLst/>
              <a:cxnLst/>
              <a:rect l="l" t="t" r="r" b="b"/>
              <a:pathLst>
                <a:path w="316864" h="62229">
                  <a:moveTo>
                    <a:pt x="0" y="0"/>
                  </a:moveTo>
                  <a:lnTo>
                    <a:pt x="316838" y="61872"/>
                  </a:lnTo>
                </a:path>
              </a:pathLst>
            </a:custGeom>
            <a:ln w="24009">
              <a:solidFill>
                <a:srgbClr val="FF2D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288776" y="4161079"/>
              <a:ext cx="156845" cy="28575"/>
            </a:xfrm>
            <a:custGeom>
              <a:avLst/>
              <a:gdLst/>
              <a:ahLst/>
              <a:cxnLst/>
              <a:rect l="l" t="t" r="r" b="b"/>
              <a:pathLst>
                <a:path w="156845" h="28575">
                  <a:moveTo>
                    <a:pt x="0" y="28365"/>
                  </a:moveTo>
                  <a:lnTo>
                    <a:pt x="156613" y="0"/>
                  </a:lnTo>
                </a:path>
              </a:pathLst>
            </a:custGeom>
            <a:ln w="24009">
              <a:solidFill>
                <a:srgbClr val="642A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422424" y="4884975"/>
              <a:ext cx="133985" cy="6985"/>
            </a:xfrm>
            <a:custGeom>
              <a:avLst/>
              <a:gdLst/>
              <a:ahLst/>
              <a:cxnLst/>
              <a:rect l="l" t="t" r="r" b="b"/>
              <a:pathLst>
                <a:path w="133985" h="6985">
                  <a:moveTo>
                    <a:pt x="-12004" y="3355"/>
                  </a:moveTo>
                  <a:lnTo>
                    <a:pt x="145906" y="3355"/>
                  </a:lnTo>
                </a:path>
              </a:pathLst>
            </a:custGeom>
            <a:ln w="30721">
              <a:solidFill>
                <a:srgbClr val="FF0B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628535" y="4885488"/>
              <a:ext cx="442595" cy="7620"/>
            </a:xfrm>
            <a:custGeom>
              <a:avLst/>
              <a:gdLst/>
              <a:ahLst/>
              <a:cxnLst/>
              <a:rect l="l" t="t" r="r" b="b"/>
              <a:pathLst>
                <a:path w="442595" h="7620">
                  <a:moveTo>
                    <a:pt x="0" y="7381"/>
                  </a:moveTo>
                  <a:lnTo>
                    <a:pt x="442510" y="0"/>
                  </a:lnTo>
                </a:path>
              </a:pathLst>
            </a:custGeom>
            <a:ln w="24009">
              <a:solidFill>
                <a:srgbClr val="7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240386" y="4781933"/>
              <a:ext cx="80645" cy="118110"/>
            </a:xfrm>
            <a:custGeom>
              <a:avLst/>
              <a:gdLst/>
              <a:ahLst/>
              <a:cxnLst/>
              <a:rect l="l" t="t" r="r" b="b"/>
              <a:pathLst>
                <a:path w="80645" h="118110">
                  <a:moveTo>
                    <a:pt x="0" y="0"/>
                  </a:moveTo>
                  <a:lnTo>
                    <a:pt x="80259" y="117807"/>
                  </a:lnTo>
                </a:path>
              </a:pathLst>
            </a:custGeom>
            <a:ln w="24009">
              <a:solidFill>
                <a:srgbClr val="E1D2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495658" y="3903565"/>
              <a:ext cx="208915" cy="25400"/>
            </a:xfrm>
            <a:custGeom>
              <a:avLst/>
              <a:gdLst/>
              <a:ahLst/>
              <a:cxnLst/>
              <a:rect l="l" t="t" r="r" b="b"/>
              <a:pathLst>
                <a:path w="208914" h="25400">
                  <a:moveTo>
                    <a:pt x="0" y="0"/>
                  </a:moveTo>
                  <a:lnTo>
                    <a:pt x="208883" y="25276"/>
                  </a:lnTo>
                </a:path>
              </a:pathLst>
            </a:custGeom>
            <a:ln w="24009">
              <a:solidFill>
                <a:srgbClr val="FF1A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723113" y="3913290"/>
              <a:ext cx="309245" cy="635"/>
            </a:xfrm>
            <a:custGeom>
              <a:avLst/>
              <a:gdLst/>
              <a:ahLst/>
              <a:cxnLst/>
              <a:rect l="l" t="t" r="r" b="b"/>
              <a:pathLst>
                <a:path w="309245" h="635">
                  <a:moveTo>
                    <a:pt x="308639" y="0"/>
                  </a:moveTo>
                  <a:lnTo>
                    <a:pt x="0" y="0"/>
                  </a:lnTo>
                  <a:lnTo>
                    <a:pt x="0" y="638"/>
                  </a:lnTo>
                  <a:lnTo>
                    <a:pt x="308639" y="638"/>
                  </a:lnTo>
                  <a:lnTo>
                    <a:pt x="308639" y="0"/>
                  </a:lnTo>
                  <a:close/>
                </a:path>
              </a:pathLst>
            </a:custGeom>
            <a:solidFill>
              <a:srgbClr val="7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548216" y="4470080"/>
              <a:ext cx="168910" cy="32384"/>
            </a:xfrm>
            <a:custGeom>
              <a:avLst/>
              <a:gdLst/>
              <a:ahLst/>
              <a:cxnLst/>
              <a:rect l="l" t="t" r="r" b="b"/>
              <a:pathLst>
                <a:path w="168910" h="32385">
                  <a:moveTo>
                    <a:pt x="168288" y="32040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FF2D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538802" y="4337205"/>
              <a:ext cx="80645" cy="104775"/>
            </a:xfrm>
            <a:custGeom>
              <a:avLst/>
              <a:gdLst/>
              <a:ahLst/>
              <a:cxnLst/>
              <a:rect l="l" t="t" r="r" b="b"/>
              <a:pathLst>
                <a:path w="80644" h="104775">
                  <a:moveTo>
                    <a:pt x="80416" y="104331"/>
                  </a:moveTo>
                  <a:lnTo>
                    <a:pt x="0" y="0"/>
                  </a:lnTo>
                </a:path>
              </a:pathLst>
            </a:custGeom>
            <a:ln w="24009">
              <a:solidFill>
                <a:srgbClr val="EAC9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523663" y="4545813"/>
              <a:ext cx="81280" cy="104139"/>
            </a:xfrm>
            <a:custGeom>
              <a:avLst/>
              <a:gdLst/>
              <a:ahLst/>
              <a:cxnLst/>
              <a:rect l="l" t="t" r="r" b="b"/>
              <a:pathLst>
                <a:path w="81279" h="104139">
                  <a:moveTo>
                    <a:pt x="81107" y="0"/>
                  </a:moveTo>
                  <a:lnTo>
                    <a:pt x="0" y="103787"/>
                  </a:lnTo>
                </a:path>
              </a:pathLst>
            </a:custGeom>
            <a:ln w="24009">
              <a:solidFill>
                <a:srgbClr val="11C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69308" y="4484759"/>
              <a:ext cx="96018" cy="96018"/>
            </a:xfrm>
            <a:prstGeom prst="rect">
              <a:avLst/>
            </a:prstGeom>
          </p:spPr>
        </p:pic>
        <p:sp>
          <p:nvSpPr>
            <p:cNvPr id="302" name="object 302"/>
            <p:cNvSpPr/>
            <p:nvPr/>
          </p:nvSpPr>
          <p:spPr>
            <a:xfrm>
              <a:off x="2920808" y="3960683"/>
              <a:ext cx="1851660" cy="1106170"/>
            </a:xfrm>
            <a:custGeom>
              <a:avLst/>
              <a:gdLst/>
              <a:ahLst/>
              <a:cxnLst/>
              <a:rect l="l" t="t" r="r" b="b"/>
              <a:pathLst>
                <a:path w="1851660" h="1106170">
                  <a:moveTo>
                    <a:pt x="1054344" y="1105767"/>
                  </a:moveTo>
                  <a:lnTo>
                    <a:pt x="1028628" y="1080050"/>
                  </a:lnTo>
                  <a:lnTo>
                    <a:pt x="951478" y="1080050"/>
                  </a:lnTo>
                  <a:lnTo>
                    <a:pt x="925762" y="1054334"/>
                  </a:lnTo>
                  <a:lnTo>
                    <a:pt x="874339" y="1054334"/>
                  </a:lnTo>
                  <a:lnTo>
                    <a:pt x="848623" y="1028617"/>
                  </a:lnTo>
                  <a:lnTo>
                    <a:pt x="797190" y="1028617"/>
                  </a:lnTo>
                  <a:lnTo>
                    <a:pt x="771473" y="1002901"/>
                  </a:lnTo>
                  <a:lnTo>
                    <a:pt x="257164" y="1002901"/>
                  </a:lnTo>
                  <a:lnTo>
                    <a:pt x="231448" y="977184"/>
                  </a:lnTo>
                  <a:lnTo>
                    <a:pt x="180015" y="977184"/>
                  </a:lnTo>
                  <a:lnTo>
                    <a:pt x="51432" y="848612"/>
                  </a:lnTo>
                  <a:lnTo>
                    <a:pt x="51432" y="822896"/>
                  </a:lnTo>
                  <a:lnTo>
                    <a:pt x="25716" y="797179"/>
                  </a:lnTo>
                  <a:lnTo>
                    <a:pt x="25716" y="745746"/>
                  </a:lnTo>
                  <a:lnTo>
                    <a:pt x="0" y="720030"/>
                  </a:lnTo>
                  <a:lnTo>
                    <a:pt x="0" y="565741"/>
                  </a:lnTo>
                  <a:lnTo>
                    <a:pt x="25716" y="540025"/>
                  </a:lnTo>
                  <a:lnTo>
                    <a:pt x="25716" y="437159"/>
                  </a:lnTo>
                  <a:lnTo>
                    <a:pt x="102865" y="360009"/>
                  </a:lnTo>
                  <a:lnTo>
                    <a:pt x="102865" y="334303"/>
                  </a:lnTo>
                  <a:lnTo>
                    <a:pt x="180015" y="257154"/>
                  </a:lnTo>
                  <a:lnTo>
                    <a:pt x="180015" y="231437"/>
                  </a:lnTo>
                  <a:lnTo>
                    <a:pt x="308587" y="102855"/>
                  </a:lnTo>
                  <a:lnTo>
                    <a:pt x="334303" y="102855"/>
                  </a:lnTo>
                  <a:lnTo>
                    <a:pt x="385736" y="51422"/>
                  </a:lnTo>
                  <a:lnTo>
                    <a:pt x="411453" y="51422"/>
                  </a:lnTo>
                  <a:lnTo>
                    <a:pt x="437169" y="25716"/>
                  </a:lnTo>
                  <a:lnTo>
                    <a:pt x="540035" y="25716"/>
                  </a:lnTo>
                  <a:lnTo>
                    <a:pt x="565752" y="0"/>
                  </a:lnTo>
                  <a:lnTo>
                    <a:pt x="977195" y="0"/>
                  </a:lnTo>
                  <a:lnTo>
                    <a:pt x="1002911" y="25706"/>
                  </a:lnTo>
                  <a:lnTo>
                    <a:pt x="1080061" y="25706"/>
                  </a:lnTo>
                  <a:lnTo>
                    <a:pt x="1105777" y="51422"/>
                  </a:lnTo>
                  <a:lnTo>
                    <a:pt x="1131494" y="51422"/>
                  </a:lnTo>
                  <a:lnTo>
                    <a:pt x="1157210" y="77139"/>
                  </a:lnTo>
                  <a:lnTo>
                    <a:pt x="1182927" y="77139"/>
                  </a:lnTo>
                  <a:lnTo>
                    <a:pt x="1208633" y="102855"/>
                  </a:lnTo>
                  <a:lnTo>
                    <a:pt x="1234349" y="102855"/>
                  </a:lnTo>
                  <a:lnTo>
                    <a:pt x="1260066" y="128572"/>
                  </a:lnTo>
                  <a:lnTo>
                    <a:pt x="1285782" y="128572"/>
                  </a:lnTo>
                  <a:lnTo>
                    <a:pt x="1311499" y="154288"/>
                  </a:lnTo>
                  <a:lnTo>
                    <a:pt x="1337215" y="154288"/>
                  </a:lnTo>
                  <a:lnTo>
                    <a:pt x="1362932" y="180004"/>
                  </a:lnTo>
                  <a:lnTo>
                    <a:pt x="1388648" y="180004"/>
                  </a:lnTo>
                  <a:lnTo>
                    <a:pt x="1414365" y="205721"/>
                  </a:lnTo>
                  <a:lnTo>
                    <a:pt x="1440081" y="205721"/>
                  </a:lnTo>
                  <a:lnTo>
                    <a:pt x="1465798" y="231437"/>
                  </a:lnTo>
                  <a:lnTo>
                    <a:pt x="1491514" y="231437"/>
                  </a:lnTo>
                  <a:lnTo>
                    <a:pt x="1517220" y="257154"/>
                  </a:lnTo>
                  <a:lnTo>
                    <a:pt x="1542937" y="257154"/>
                  </a:lnTo>
                  <a:lnTo>
                    <a:pt x="1645803" y="360009"/>
                  </a:lnTo>
                  <a:lnTo>
                    <a:pt x="1671519" y="360009"/>
                  </a:lnTo>
                  <a:lnTo>
                    <a:pt x="1748669" y="437159"/>
                  </a:lnTo>
                  <a:lnTo>
                    <a:pt x="1748669" y="462875"/>
                  </a:lnTo>
                  <a:lnTo>
                    <a:pt x="1774385" y="488592"/>
                  </a:lnTo>
                  <a:lnTo>
                    <a:pt x="1774385" y="540025"/>
                  </a:lnTo>
                  <a:lnTo>
                    <a:pt x="1800102" y="565741"/>
                  </a:lnTo>
                  <a:lnTo>
                    <a:pt x="1800102" y="591458"/>
                  </a:lnTo>
                  <a:lnTo>
                    <a:pt x="1825808" y="617174"/>
                  </a:lnTo>
                  <a:lnTo>
                    <a:pt x="1825808" y="642880"/>
                  </a:lnTo>
                  <a:lnTo>
                    <a:pt x="1851524" y="668597"/>
                  </a:lnTo>
                  <a:lnTo>
                    <a:pt x="1825808" y="694313"/>
                  </a:lnTo>
                  <a:lnTo>
                    <a:pt x="1825808" y="745746"/>
                  </a:lnTo>
                  <a:lnTo>
                    <a:pt x="1800102" y="771463"/>
                  </a:lnTo>
                  <a:lnTo>
                    <a:pt x="1800102" y="797179"/>
                  </a:lnTo>
                  <a:lnTo>
                    <a:pt x="1774385" y="822896"/>
                  </a:lnTo>
                  <a:lnTo>
                    <a:pt x="1774385" y="848612"/>
                  </a:lnTo>
                  <a:lnTo>
                    <a:pt x="1748669" y="874329"/>
                  </a:lnTo>
                  <a:lnTo>
                    <a:pt x="1748669" y="900045"/>
                  </a:lnTo>
                  <a:lnTo>
                    <a:pt x="1722952" y="900045"/>
                  </a:lnTo>
                  <a:lnTo>
                    <a:pt x="1620086" y="1002901"/>
                  </a:lnTo>
                  <a:lnTo>
                    <a:pt x="1594370" y="1002901"/>
                  </a:lnTo>
                  <a:lnTo>
                    <a:pt x="1568653" y="1028617"/>
                  </a:lnTo>
                  <a:lnTo>
                    <a:pt x="1542937" y="1028617"/>
                  </a:lnTo>
                  <a:lnTo>
                    <a:pt x="1517220" y="1054334"/>
                  </a:lnTo>
                  <a:lnTo>
                    <a:pt x="1465798" y="1054334"/>
                  </a:lnTo>
                  <a:lnTo>
                    <a:pt x="1440081" y="1080050"/>
                  </a:lnTo>
                  <a:lnTo>
                    <a:pt x="1362932" y="1080050"/>
                  </a:lnTo>
                  <a:lnTo>
                    <a:pt x="1337215" y="1105767"/>
                  </a:lnTo>
                  <a:lnTo>
                    <a:pt x="1080061" y="1105767"/>
                  </a:lnTo>
                </a:path>
              </a:pathLst>
            </a:custGeom>
            <a:ln w="36009">
              <a:solidFill>
                <a:srgbClr val="6394E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3" name="object 30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329559" y="3685752"/>
            <a:ext cx="604621" cy="17274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9379991" y="4064870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25</a:t>
            </a:r>
            <a:r>
              <a:rPr sz="1400" spc="-7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µm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9324647" y="4038551"/>
            <a:ext cx="640715" cy="0"/>
          </a:xfrm>
          <a:custGeom>
            <a:avLst/>
            <a:gdLst/>
            <a:ahLst/>
            <a:cxnLst/>
            <a:rect l="l" t="t" r="r" b="b"/>
            <a:pathLst>
              <a:path w="640715">
                <a:moveTo>
                  <a:pt x="640640" y="0"/>
                </a:moveTo>
                <a:lnTo>
                  <a:pt x="0" y="0"/>
                </a:lnTo>
              </a:path>
            </a:pathLst>
          </a:custGeom>
          <a:ln w="52354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18437000" y="8977014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50</a:t>
            </a:r>
            <a:r>
              <a:rPr sz="1400" spc="-7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µm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8355456" y="8940674"/>
            <a:ext cx="701040" cy="0"/>
          </a:xfrm>
          <a:custGeom>
            <a:avLst/>
            <a:gdLst/>
            <a:ahLst/>
            <a:cxnLst/>
            <a:rect l="l" t="t" r="r" b="b"/>
            <a:pathLst>
              <a:path w="701040">
                <a:moveTo>
                  <a:pt x="700879" y="0"/>
                </a:moveTo>
                <a:lnTo>
                  <a:pt x="0" y="0"/>
                </a:lnTo>
              </a:path>
            </a:pathLst>
          </a:custGeom>
          <a:ln w="52354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8" name="object 30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8355462" y="8125407"/>
            <a:ext cx="531725" cy="291987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8355462" y="8512830"/>
            <a:ext cx="548474" cy="221926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8355460" y="7790336"/>
            <a:ext cx="738006" cy="226031"/>
          </a:xfrm>
          <a:prstGeom prst="rect">
            <a:avLst/>
          </a:prstGeom>
        </p:spPr>
      </p:pic>
      <p:grpSp>
        <p:nvGrpSpPr>
          <p:cNvPr id="311" name="object 311"/>
          <p:cNvGrpSpPr/>
          <p:nvPr/>
        </p:nvGrpSpPr>
        <p:grpSpPr>
          <a:xfrm>
            <a:off x="10737867" y="6031305"/>
            <a:ext cx="7813040" cy="3702050"/>
            <a:chOff x="10737867" y="6031305"/>
            <a:chExt cx="7813040" cy="3702050"/>
          </a:xfrm>
        </p:grpSpPr>
        <p:pic>
          <p:nvPicPr>
            <p:cNvPr id="312" name="object 31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737867" y="7234628"/>
              <a:ext cx="4318095" cy="2396579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43235" y="7362739"/>
              <a:ext cx="4262289" cy="2370472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13798967" y="7423946"/>
              <a:ext cx="4161154" cy="2204720"/>
            </a:xfrm>
            <a:custGeom>
              <a:avLst/>
              <a:gdLst/>
              <a:ahLst/>
              <a:cxnLst/>
              <a:rect l="l" t="t" r="r" b="b"/>
              <a:pathLst>
                <a:path w="4161155" h="2204720">
                  <a:moveTo>
                    <a:pt x="3939126" y="0"/>
                  </a:moveTo>
                  <a:lnTo>
                    <a:pt x="3894907" y="4010"/>
                  </a:lnTo>
                  <a:lnTo>
                    <a:pt x="3855310" y="16521"/>
                  </a:lnTo>
                  <a:lnTo>
                    <a:pt x="3817047" y="36666"/>
                  </a:lnTo>
                  <a:lnTo>
                    <a:pt x="3776826" y="63576"/>
                  </a:lnTo>
                  <a:lnTo>
                    <a:pt x="3731358" y="96385"/>
                  </a:lnTo>
                  <a:lnTo>
                    <a:pt x="3677353" y="134226"/>
                  </a:lnTo>
                  <a:lnTo>
                    <a:pt x="3634250" y="162218"/>
                  </a:lnTo>
                  <a:lnTo>
                    <a:pt x="3595988" y="184954"/>
                  </a:lnTo>
                  <a:lnTo>
                    <a:pt x="3561374" y="203533"/>
                  </a:lnTo>
                  <a:lnTo>
                    <a:pt x="3498328" y="232620"/>
                  </a:lnTo>
                  <a:lnTo>
                    <a:pt x="3435581" y="258278"/>
                  </a:lnTo>
                  <a:lnTo>
                    <a:pt x="3401340" y="272571"/>
                  </a:lnTo>
                  <a:lnTo>
                    <a:pt x="3363599" y="289306"/>
                  </a:lnTo>
                  <a:lnTo>
                    <a:pt x="3321168" y="309584"/>
                  </a:lnTo>
                  <a:lnTo>
                    <a:pt x="3272853" y="334503"/>
                  </a:lnTo>
                  <a:lnTo>
                    <a:pt x="3217464" y="365165"/>
                  </a:lnTo>
                  <a:lnTo>
                    <a:pt x="3153809" y="402668"/>
                  </a:lnTo>
                  <a:lnTo>
                    <a:pt x="3085739" y="445228"/>
                  </a:lnTo>
                  <a:lnTo>
                    <a:pt x="3044319" y="472455"/>
                  </a:lnTo>
                  <a:lnTo>
                    <a:pt x="3012816" y="491686"/>
                  </a:lnTo>
                  <a:lnTo>
                    <a:pt x="2974495" y="510256"/>
                  </a:lnTo>
                  <a:lnTo>
                    <a:pt x="2909717" y="536980"/>
                  </a:lnTo>
                  <a:lnTo>
                    <a:pt x="2867388" y="551703"/>
                  </a:lnTo>
                  <a:lnTo>
                    <a:pt x="2820054" y="565034"/>
                  </a:lnTo>
                  <a:lnTo>
                    <a:pt x="2768932" y="575247"/>
                  </a:lnTo>
                  <a:lnTo>
                    <a:pt x="2715237" y="580617"/>
                  </a:lnTo>
                  <a:lnTo>
                    <a:pt x="2660185" y="579420"/>
                  </a:lnTo>
                  <a:lnTo>
                    <a:pt x="2604992" y="569930"/>
                  </a:lnTo>
                  <a:lnTo>
                    <a:pt x="2550875" y="550423"/>
                  </a:lnTo>
                  <a:lnTo>
                    <a:pt x="2508002" y="524598"/>
                  </a:lnTo>
                  <a:lnTo>
                    <a:pt x="2481572" y="501202"/>
                  </a:lnTo>
                  <a:lnTo>
                    <a:pt x="2457669" y="482427"/>
                  </a:lnTo>
                  <a:lnTo>
                    <a:pt x="2422376" y="470467"/>
                  </a:lnTo>
                  <a:lnTo>
                    <a:pt x="2389128" y="469151"/>
                  </a:lnTo>
                  <a:lnTo>
                    <a:pt x="2352659" y="476064"/>
                  </a:lnTo>
                  <a:lnTo>
                    <a:pt x="2311250" y="490913"/>
                  </a:lnTo>
                  <a:lnTo>
                    <a:pt x="2263186" y="513402"/>
                  </a:lnTo>
                  <a:lnTo>
                    <a:pt x="2206751" y="543239"/>
                  </a:lnTo>
                  <a:lnTo>
                    <a:pt x="2140228" y="580128"/>
                  </a:lnTo>
                  <a:lnTo>
                    <a:pt x="2087576" y="610255"/>
                  </a:lnTo>
                  <a:lnTo>
                    <a:pt x="2047966" y="632116"/>
                  </a:lnTo>
                  <a:lnTo>
                    <a:pt x="2013080" y="646784"/>
                  </a:lnTo>
                  <a:lnTo>
                    <a:pt x="1974599" y="655330"/>
                  </a:lnTo>
                  <a:lnTo>
                    <a:pt x="1935103" y="657802"/>
                  </a:lnTo>
                  <a:lnTo>
                    <a:pt x="1905580" y="656701"/>
                  </a:lnTo>
                  <a:lnTo>
                    <a:pt x="1881963" y="657915"/>
                  </a:lnTo>
                  <a:lnTo>
                    <a:pt x="1860184" y="667330"/>
                  </a:lnTo>
                  <a:lnTo>
                    <a:pt x="1833007" y="701415"/>
                  </a:lnTo>
                  <a:lnTo>
                    <a:pt x="1820900" y="745463"/>
                  </a:lnTo>
                  <a:lnTo>
                    <a:pt x="1816214" y="790021"/>
                  </a:lnTo>
                  <a:lnTo>
                    <a:pt x="1811297" y="825635"/>
                  </a:lnTo>
                  <a:lnTo>
                    <a:pt x="1798500" y="842853"/>
                  </a:lnTo>
                  <a:lnTo>
                    <a:pt x="1782066" y="835504"/>
                  </a:lnTo>
                  <a:lnTo>
                    <a:pt x="1765374" y="812473"/>
                  </a:lnTo>
                  <a:lnTo>
                    <a:pt x="1744353" y="785691"/>
                  </a:lnTo>
                  <a:lnTo>
                    <a:pt x="1714932" y="767086"/>
                  </a:lnTo>
                  <a:lnTo>
                    <a:pt x="1676984" y="767196"/>
                  </a:lnTo>
                  <a:lnTo>
                    <a:pt x="1636403" y="785314"/>
                  </a:lnTo>
                  <a:lnTo>
                    <a:pt x="1595176" y="815619"/>
                  </a:lnTo>
                  <a:lnTo>
                    <a:pt x="1555292" y="852290"/>
                  </a:lnTo>
                  <a:lnTo>
                    <a:pt x="1487509" y="921454"/>
                  </a:lnTo>
                  <a:lnTo>
                    <a:pt x="1463586" y="942305"/>
                  </a:lnTo>
                  <a:lnTo>
                    <a:pt x="1448961" y="946243"/>
                  </a:lnTo>
                  <a:lnTo>
                    <a:pt x="1448085" y="929716"/>
                  </a:lnTo>
                  <a:lnTo>
                    <a:pt x="1457877" y="896026"/>
                  </a:lnTo>
                  <a:lnTo>
                    <a:pt x="1466875" y="848131"/>
                  </a:lnTo>
                  <a:lnTo>
                    <a:pt x="1463620" y="788991"/>
                  </a:lnTo>
                  <a:lnTo>
                    <a:pt x="1452620" y="750255"/>
                  </a:lnTo>
                  <a:lnTo>
                    <a:pt x="1424972" y="717402"/>
                  </a:lnTo>
                  <a:lnTo>
                    <a:pt x="1405246" y="724099"/>
                  </a:lnTo>
                  <a:lnTo>
                    <a:pt x="1384933" y="748268"/>
                  </a:lnTo>
                  <a:lnTo>
                    <a:pt x="1363728" y="785506"/>
                  </a:lnTo>
                  <a:lnTo>
                    <a:pt x="1341325" y="831407"/>
                  </a:lnTo>
                  <a:lnTo>
                    <a:pt x="1317420" y="881568"/>
                  </a:lnTo>
                  <a:lnTo>
                    <a:pt x="1291709" y="931584"/>
                  </a:lnTo>
                  <a:lnTo>
                    <a:pt x="1266298" y="974329"/>
                  </a:lnTo>
                  <a:lnTo>
                    <a:pt x="1238537" y="1014911"/>
                  </a:lnTo>
                  <a:lnTo>
                    <a:pt x="1208562" y="1053525"/>
                  </a:lnTo>
                  <a:lnTo>
                    <a:pt x="1176510" y="1090366"/>
                  </a:lnTo>
                  <a:lnTo>
                    <a:pt x="1142517" y="1125631"/>
                  </a:lnTo>
                  <a:lnTo>
                    <a:pt x="1106719" y="1159514"/>
                  </a:lnTo>
                  <a:lnTo>
                    <a:pt x="1069255" y="1192212"/>
                  </a:lnTo>
                  <a:lnTo>
                    <a:pt x="1030259" y="1223919"/>
                  </a:lnTo>
                  <a:lnTo>
                    <a:pt x="989870" y="1254832"/>
                  </a:lnTo>
                  <a:lnTo>
                    <a:pt x="948222" y="1285146"/>
                  </a:lnTo>
                  <a:lnTo>
                    <a:pt x="905454" y="1315057"/>
                  </a:lnTo>
                  <a:lnTo>
                    <a:pt x="861701" y="1344759"/>
                  </a:lnTo>
                  <a:lnTo>
                    <a:pt x="817100" y="1374450"/>
                  </a:lnTo>
                  <a:lnTo>
                    <a:pt x="737039" y="1427095"/>
                  </a:lnTo>
                  <a:lnTo>
                    <a:pt x="696084" y="1454756"/>
                  </a:lnTo>
                  <a:lnTo>
                    <a:pt x="652491" y="1486451"/>
                  </a:lnTo>
                  <a:lnTo>
                    <a:pt x="609832" y="1521321"/>
                  </a:lnTo>
                  <a:lnTo>
                    <a:pt x="571675" y="1558510"/>
                  </a:lnTo>
                  <a:lnTo>
                    <a:pt x="541591" y="1597162"/>
                  </a:lnTo>
                  <a:lnTo>
                    <a:pt x="523149" y="1636419"/>
                  </a:lnTo>
                  <a:lnTo>
                    <a:pt x="519921" y="1675425"/>
                  </a:lnTo>
                  <a:lnTo>
                    <a:pt x="522388" y="1689895"/>
                  </a:lnTo>
                  <a:lnTo>
                    <a:pt x="524319" y="1708139"/>
                  </a:lnTo>
                  <a:lnTo>
                    <a:pt x="522480" y="1726873"/>
                  </a:lnTo>
                  <a:lnTo>
                    <a:pt x="513638" y="1742816"/>
                  </a:lnTo>
                  <a:lnTo>
                    <a:pt x="487646" y="1752615"/>
                  </a:lnTo>
                  <a:lnTo>
                    <a:pt x="455546" y="1749145"/>
                  </a:lnTo>
                  <a:lnTo>
                    <a:pt x="423885" y="1745510"/>
                  </a:lnTo>
                  <a:lnTo>
                    <a:pt x="399212" y="1754815"/>
                  </a:lnTo>
                  <a:lnTo>
                    <a:pt x="390308" y="1773924"/>
                  </a:lnTo>
                  <a:lnTo>
                    <a:pt x="390439" y="1798805"/>
                  </a:lnTo>
                  <a:lnTo>
                    <a:pt x="398481" y="1824676"/>
                  </a:lnTo>
                  <a:lnTo>
                    <a:pt x="413306" y="1846760"/>
                  </a:lnTo>
                  <a:lnTo>
                    <a:pt x="427774" y="1857962"/>
                  </a:lnTo>
                  <a:lnTo>
                    <a:pt x="440922" y="1863698"/>
                  </a:lnTo>
                  <a:lnTo>
                    <a:pt x="450973" y="1867629"/>
                  </a:lnTo>
                  <a:lnTo>
                    <a:pt x="456153" y="1873419"/>
                  </a:lnTo>
                  <a:lnTo>
                    <a:pt x="418676" y="1912949"/>
                  </a:lnTo>
                  <a:lnTo>
                    <a:pt x="374476" y="1938017"/>
                  </a:lnTo>
                  <a:lnTo>
                    <a:pt x="320955" y="1964673"/>
                  </a:lnTo>
                  <a:lnTo>
                    <a:pt x="263855" y="1991457"/>
                  </a:lnTo>
                  <a:lnTo>
                    <a:pt x="176831" y="2031474"/>
                  </a:lnTo>
                  <a:lnTo>
                    <a:pt x="108949" y="2063106"/>
                  </a:lnTo>
                  <a:lnTo>
                    <a:pt x="58767" y="2088473"/>
                  </a:lnTo>
                  <a:lnTo>
                    <a:pt x="24843" y="2109691"/>
                  </a:lnTo>
                  <a:lnTo>
                    <a:pt x="5734" y="2128878"/>
                  </a:lnTo>
                  <a:lnTo>
                    <a:pt x="0" y="2148154"/>
                  </a:lnTo>
                  <a:lnTo>
                    <a:pt x="6310" y="2167857"/>
                  </a:lnTo>
                  <a:lnTo>
                    <a:pt x="19711" y="2183106"/>
                  </a:lnTo>
                  <a:lnTo>
                    <a:pt x="33442" y="2193156"/>
                  </a:lnTo>
                  <a:lnTo>
                    <a:pt x="40742" y="2197262"/>
                  </a:lnTo>
                  <a:lnTo>
                    <a:pt x="68865" y="2204327"/>
                  </a:lnTo>
                  <a:lnTo>
                    <a:pt x="100574" y="2199474"/>
                  </a:lnTo>
                  <a:lnTo>
                    <a:pt x="139276" y="2183988"/>
                  </a:lnTo>
                  <a:lnTo>
                    <a:pt x="188382" y="2159151"/>
                  </a:lnTo>
                  <a:lnTo>
                    <a:pt x="251301" y="2126249"/>
                  </a:lnTo>
                  <a:lnTo>
                    <a:pt x="333856" y="2085206"/>
                  </a:lnTo>
                  <a:lnTo>
                    <a:pt x="395608" y="2056120"/>
                  </a:lnTo>
                  <a:lnTo>
                    <a:pt x="440584" y="2034500"/>
                  </a:lnTo>
                  <a:lnTo>
                    <a:pt x="496329" y="1995710"/>
                  </a:lnTo>
                  <a:lnTo>
                    <a:pt x="531156" y="1935222"/>
                  </a:lnTo>
                  <a:lnTo>
                    <a:pt x="540411" y="1906829"/>
                  </a:lnTo>
                  <a:lnTo>
                    <a:pt x="550889" y="1882766"/>
                  </a:lnTo>
                  <a:lnTo>
                    <a:pt x="570558" y="1861419"/>
                  </a:lnTo>
                  <a:lnTo>
                    <a:pt x="605166" y="1845189"/>
                  </a:lnTo>
                  <a:lnTo>
                    <a:pt x="644811" y="1842966"/>
                  </a:lnTo>
                  <a:lnTo>
                    <a:pt x="692786" y="1848543"/>
                  </a:lnTo>
                  <a:lnTo>
                    <a:pt x="752385" y="1855713"/>
                  </a:lnTo>
                  <a:lnTo>
                    <a:pt x="776286" y="1857613"/>
                  </a:lnTo>
                  <a:lnTo>
                    <a:pt x="812250" y="1859276"/>
                  </a:lnTo>
                  <a:lnTo>
                    <a:pt x="857838" y="1859178"/>
                  </a:lnTo>
                  <a:lnTo>
                    <a:pt x="910609" y="1855796"/>
                  </a:lnTo>
                  <a:lnTo>
                    <a:pt x="968125" y="1847609"/>
                  </a:lnTo>
                  <a:lnTo>
                    <a:pt x="1027947" y="1833093"/>
                  </a:lnTo>
                  <a:lnTo>
                    <a:pt x="1087635" y="1810725"/>
                  </a:lnTo>
                  <a:lnTo>
                    <a:pt x="1144750" y="1778982"/>
                  </a:lnTo>
                  <a:lnTo>
                    <a:pt x="1181796" y="1751681"/>
                  </a:lnTo>
                  <a:lnTo>
                    <a:pt x="1213152" y="1725290"/>
                  </a:lnTo>
                  <a:lnTo>
                    <a:pt x="1242988" y="1697498"/>
                  </a:lnTo>
                  <a:lnTo>
                    <a:pt x="1289037" y="1646289"/>
                  </a:lnTo>
                  <a:lnTo>
                    <a:pt x="1320003" y="1606952"/>
                  </a:lnTo>
                  <a:lnTo>
                    <a:pt x="1343683" y="1581807"/>
                  </a:lnTo>
                  <a:lnTo>
                    <a:pt x="1367874" y="1573177"/>
                  </a:lnTo>
                  <a:lnTo>
                    <a:pt x="1393809" y="1585277"/>
                  </a:lnTo>
                  <a:lnTo>
                    <a:pt x="1435799" y="1646391"/>
                  </a:lnTo>
                  <a:lnTo>
                    <a:pt x="1471829" y="1673498"/>
                  </a:lnTo>
                  <a:lnTo>
                    <a:pt x="1514010" y="1682995"/>
                  </a:lnTo>
                  <a:lnTo>
                    <a:pt x="1560407" y="1678187"/>
                  </a:lnTo>
                  <a:lnTo>
                    <a:pt x="1608186" y="1661366"/>
                  </a:lnTo>
                  <a:lnTo>
                    <a:pt x="1654517" y="1634824"/>
                  </a:lnTo>
                  <a:lnTo>
                    <a:pt x="1696568" y="1600852"/>
                  </a:lnTo>
                  <a:lnTo>
                    <a:pt x="1731507" y="1561743"/>
                  </a:lnTo>
                  <a:lnTo>
                    <a:pt x="1751316" y="1529187"/>
                  </a:lnTo>
                  <a:lnTo>
                    <a:pt x="1768725" y="1481330"/>
                  </a:lnTo>
                  <a:lnTo>
                    <a:pt x="1786908" y="1453610"/>
                  </a:lnTo>
                  <a:lnTo>
                    <a:pt x="1817426" y="1424549"/>
                  </a:lnTo>
                  <a:lnTo>
                    <a:pt x="1849535" y="1406898"/>
                  </a:lnTo>
                  <a:lnTo>
                    <a:pt x="1883596" y="1396429"/>
                  </a:lnTo>
                  <a:lnTo>
                    <a:pt x="1919970" y="1388916"/>
                  </a:lnTo>
                  <a:lnTo>
                    <a:pt x="1959018" y="1380132"/>
                  </a:lnTo>
                  <a:lnTo>
                    <a:pt x="2001100" y="1365850"/>
                  </a:lnTo>
                  <a:lnTo>
                    <a:pt x="2046576" y="1341843"/>
                  </a:lnTo>
                  <a:lnTo>
                    <a:pt x="2096389" y="1302263"/>
                  </a:lnTo>
                  <a:lnTo>
                    <a:pt x="2132075" y="1261200"/>
                  </a:lnTo>
                  <a:lnTo>
                    <a:pt x="2159214" y="1222369"/>
                  </a:lnTo>
                  <a:lnTo>
                    <a:pt x="2183384" y="1189485"/>
                  </a:lnTo>
                  <a:lnTo>
                    <a:pt x="2210165" y="1166262"/>
                  </a:lnTo>
                  <a:lnTo>
                    <a:pt x="2245135" y="1156415"/>
                  </a:lnTo>
                  <a:lnTo>
                    <a:pt x="2275461" y="1160960"/>
                  </a:lnTo>
                  <a:lnTo>
                    <a:pt x="2301477" y="1174991"/>
                  </a:lnTo>
                  <a:lnTo>
                    <a:pt x="2331973" y="1194105"/>
                  </a:lnTo>
                  <a:lnTo>
                    <a:pt x="2375739" y="1213900"/>
                  </a:lnTo>
                  <a:lnTo>
                    <a:pt x="2427637" y="1226902"/>
                  </a:lnTo>
                  <a:lnTo>
                    <a:pt x="2476964" y="1230612"/>
                  </a:lnTo>
                  <a:lnTo>
                    <a:pt x="2523018" y="1227669"/>
                  </a:lnTo>
                  <a:lnTo>
                    <a:pt x="2565092" y="1220709"/>
                  </a:lnTo>
                  <a:lnTo>
                    <a:pt x="2602486" y="1212371"/>
                  </a:lnTo>
                  <a:lnTo>
                    <a:pt x="2646457" y="1200087"/>
                  </a:lnTo>
                  <a:lnTo>
                    <a:pt x="2690084" y="1184155"/>
                  </a:lnTo>
                  <a:lnTo>
                    <a:pt x="2733394" y="1164964"/>
                  </a:lnTo>
                  <a:lnTo>
                    <a:pt x="2776412" y="1142897"/>
                  </a:lnTo>
                  <a:lnTo>
                    <a:pt x="2819165" y="1118342"/>
                  </a:lnTo>
                  <a:lnTo>
                    <a:pt x="2861679" y="1091684"/>
                  </a:lnTo>
                  <a:lnTo>
                    <a:pt x="2903979" y="1063309"/>
                  </a:lnTo>
                  <a:lnTo>
                    <a:pt x="2946093" y="1033603"/>
                  </a:lnTo>
                  <a:lnTo>
                    <a:pt x="2988046" y="1002952"/>
                  </a:lnTo>
                  <a:lnTo>
                    <a:pt x="3113201" y="909192"/>
                  </a:lnTo>
                  <a:lnTo>
                    <a:pt x="3154773" y="878622"/>
                  </a:lnTo>
                  <a:lnTo>
                    <a:pt x="3198546" y="847193"/>
                  </a:lnTo>
                  <a:lnTo>
                    <a:pt x="3259273" y="805028"/>
                  </a:lnTo>
                  <a:lnTo>
                    <a:pt x="3295583" y="780648"/>
                  </a:lnTo>
                  <a:lnTo>
                    <a:pt x="3335637" y="754456"/>
                  </a:lnTo>
                  <a:lnTo>
                    <a:pt x="3379272" y="726746"/>
                  </a:lnTo>
                  <a:lnTo>
                    <a:pt x="3426323" y="697806"/>
                  </a:lnTo>
                  <a:lnTo>
                    <a:pt x="3476626" y="667930"/>
                  </a:lnTo>
                  <a:lnTo>
                    <a:pt x="3530015" y="637407"/>
                  </a:lnTo>
                  <a:lnTo>
                    <a:pt x="3586327" y="606529"/>
                  </a:lnTo>
                  <a:lnTo>
                    <a:pt x="3645396" y="575588"/>
                  </a:lnTo>
                  <a:lnTo>
                    <a:pt x="3707059" y="544873"/>
                  </a:lnTo>
                  <a:lnTo>
                    <a:pt x="3774169" y="513211"/>
                  </a:lnTo>
                  <a:lnTo>
                    <a:pt x="3838639" y="484131"/>
                  </a:lnTo>
                  <a:lnTo>
                    <a:pt x="3956292" y="432603"/>
                  </a:lnTo>
                  <a:lnTo>
                    <a:pt x="4007790" y="409597"/>
                  </a:lnTo>
                  <a:lnTo>
                    <a:pt x="4053280" y="388058"/>
                  </a:lnTo>
                  <a:lnTo>
                    <a:pt x="4091919" y="367708"/>
                  </a:lnTo>
                  <a:lnTo>
                    <a:pt x="4145274" y="329459"/>
                  </a:lnTo>
                  <a:lnTo>
                    <a:pt x="4161119" y="292619"/>
                  </a:lnTo>
                  <a:lnTo>
                    <a:pt x="4151202" y="272517"/>
                  </a:lnTo>
                  <a:lnTo>
                    <a:pt x="4132580" y="257363"/>
                  </a:lnTo>
                  <a:lnTo>
                    <a:pt x="4112427" y="247031"/>
                  </a:lnTo>
                  <a:lnTo>
                    <a:pt x="4097917" y="241395"/>
                  </a:lnTo>
                  <a:lnTo>
                    <a:pt x="4063863" y="234140"/>
                  </a:lnTo>
                  <a:lnTo>
                    <a:pt x="4028102" y="236311"/>
                  </a:lnTo>
                  <a:lnTo>
                    <a:pt x="3988127" y="247375"/>
                  </a:lnTo>
                  <a:lnTo>
                    <a:pt x="3941431" y="266800"/>
                  </a:lnTo>
                  <a:lnTo>
                    <a:pt x="3885508" y="294051"/>
                  </a:lnTo>
                  <a:lnTo>
                    <a:pt x="3817852" y="328597"/>
                  </a:lnTo>
                  <a:lnTo>
                    <a:pt x="3724942" y="375508"/>
                  </a:lnTo>
                  <a:lnTo>
                    <a:pt x="3654979" y="409201"/>
                  </a:lnTo>
                  <a:lnTo>
                    <a:pt x="3604518" y="430999"/>
                  </a:lnTo>
                  <a:lnTo>
                    <a:pt x="3570116" y="442228"/>
                  </a:lnTo>
                  <a:lnTo>
                    <a:pt x="3548329" y="444209"/>
                  </a:lnTo>
                  <a:lnTo>
                    <a:pt x="3535714" y="438269"/>
                  </a:lnTo>
                  <a:lnTo>
                    <a:pt x="3529298" y="423890"/>
                  </a:lnTo>
                  <a:lnTo>
                    <a:pt x="3530014" y="405538"/>
                  </a:lnTo>
                  <a:lnTo>
                    <a:pt x="3562684" y="344005"/>
                  </a:lnTo>
                  <a:lnTo>
                    <a:pt x="3629272" y="310237"/>
                  </a:lnTo>
                  <a:lnTo>
                    <a:pt x="3675988" y="294995"/>
                  </a:lnTo>
                  <a:lnTo>
                    <a:pt x="3732190" y="275290"/>
                  </a:lnTo>
                  <a:lnTo>
                    <a:pt x="3771141" y="258950"/>
                  </a:lnTo>
                  <a:lnTo>
                    <a:pt x="3797107" y="245186"/>
                  </a:lnTo>
                  <a:lnTo>
                    <a:pt x="3822617" y="230034"/>
                  </a:lnTo>
                  <a:lnTo>
                    <a:pt x="3860196" y="209530"/>
                  </a:lnTo>
                  <a:lnTo>
                    <a:pt x="3922372" y="179711"/>
                  </a:lnTo>
                  <a:lnTo>
                    <a:pt x="3995552" y="147984"/>
                  </a:lnTo>
                  <a:lnTo>
                    <a:pt x="4049189" y="126349"/>
                  </a:lnTo>
                  <a:lnTo>
                    <a:pt x="4085256" y="111021"/>
                  </a:lnTo>
                  <a:lnTo>
                    <a:pt x="4105724" y="98214"/>
                  </a:lnTo>
                  <a:lnTo>
                    <a:pt x="4112565" y="84144"/>
                  </a:lnTo>
                  <a:lnTo>
                    <a:pt x="4098323" y="55977"/>
                  </a:lnTo>
                  <a:lnTo>
                    <a:pt x="4058978" y="28965"/>
                  </a:lnTo>
                  <a:lnTo>
                    <a:pt x="4003067" y="8506"/>
                  </a:lnTo>
                  <a:lnTo>
                    <a:pt x="3939126" y="0"/>
                  </a:lnTo>
                  <a:close/>
                </a:path>
              </a:pathLst>
            </a:custGeom>
            <a:solidFill>
              <a:srgbClr val="BD1F25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4732539" y="8077665"/>
              <a:ext cx="889635" cy="1062355"/>
            </a:xfrm>
            <a:custGeom>
              <a:avLst/>
              <a:gdLst/>
              <a:ahLst/>
              <a:cxnLst/>
              <a:rect l="l" t="t" r="r" b="b"/>
              <a:pathLst>
                <a:path w="889634" h="1062354">
                  <a:moveTo>
                    <a:pt x="699616" y="0"/>
                  </a:moveTo>
                  <a:lnTo>
                    <a:pt x="656452" y="4317"/>
                  </a:lnTo>
                  <a:lnTo>
                    <a:pt x="586942" y="22889"/>
                  </a:lnTo>
                  <a:lnTo>
                    <a:pt x="546658" y="42832"/>
                  </a:lnTo>
                  <a:lnTo>
                    <a:pt x="509911" y="67559"/>
                  </a:lnTo>
                  <a:lnTo>
                    <a:pt x="474993" y="95953"/>
                  </a:lnTo>
                  <a:lnTo>
                    <a:pt x="440194" y="126897"/>
                  </a:lnTo>
                  <a:lnTo>
                    <a:pt x="412739" y="153667"/>
                  </a:lnTo>
                  <a:lnTo>
                    <a:pt x="384685" y="185017"/>
                  </a:lnTo>
                  <a:lnTo>
                    <a:pt x="352638" y="224001"/>
                  </a:lnTo>
                  <a:lnTo>
                    <a:pt x="313203" y="273677"/>
                  </a:lnTo>
                  <a:lnTo>
                    <a:pt x="277739" y="319315"/>
                  </a:lnTo>
                  <a:lnTo>
                    <a:pt x="244686" y="363208"/>
                  </a:lnTo>
                  <a:lnTo>
                    <a:pt x="213792" y="405492"/>
                  </a:lnTo>
                  <a:lnTo>
                    <a:pt x="184807" y="446300"/>
                  </a:lnTo>
                  <a:lnTo>
                    <a:pt x="157480" y="485765"/>
                  </a:lnTo>
                  <a:lnTo>
                    <a:pt x="113745" y="549824"/>
                  </a:lnTo>
                  <a:lnTo>
                    <a:pt x="79131" y="601490"/>
                  </a:lnTo>
                  <a:lnTo>
                    <a:pt x="53058" y="642545"/>
                  </a:lnTo>
                  <a:lnTo>
                    <a:pt x="24217" y="699947"/>
                  </a:lnTo>
                  <a:lnTo>
                    <a:pt x="12344" y="744550"/>
                  </a:lnTo>
                  <a:lnTo>
                    <a:pt x="4849" y="784937"/>
                  </a:lnTo>
                  <a:lnTo>
                    <a:pt x="0" y="832481"/>
                  </a:lnTo>
                  <a:lnTo>
                    <a:pt x="557" y="883508"/>
                  </a:lnTo>
                  <a:lnTo>
                    <a:pt x="9285" y="934342"/>
                  </a:lnTo>
                  <a:lnTo>
                    <a:pt x="28945" y="981309"/>
                  </a:lnTo>
                  <a:lnTo>
                    <a:pt x="62300" y="1020733"/>
                  </a:lnTo>
                  <a:lnTo>
                    <a:pt x="112748" y="1049218"/>
                  </a:lnTo>
                  <a:lnTo>
                    <a:pt x="165006" y="1060917"/>
                  </a:lnTo>
                  <a:lnTo>
                    <a:pt x="210318" y="1062329"/>
                  </a:lnTo>
                  <a:lnTo>
                    <a:pt x="239928" y="1059957"/>
                  </a:lnTo>
                  <a:lnTo>
                    <a:pt x="287946" y="1049168"/>
                  </a:lnTo>
                  <a:lnTo>
                    <a:pt x="329026" y="1032912"/>
                  </a:lnTo>
                  <a:lnTo>
                    <a:pt x="381002" y="1005121"/>
                  </a:lnTo>
                  <a:lnTo>
                    <a:pt x="420511" y="979099"/>
                  </a:lnTo>
                  <a:lnTo>
                    <a:pt x="459613" y="948556"/>
                  </a:lnTo>
                  <a:lnTo>
                    <a:pt x="498817" y="912482"/>
                  </a:lnTo>
                  <a:lnTo>
                    <a:pt x="538631" y="869865"/>
                  </a:lnTo>
                  <a:lnTo>
                    <a:pt x="579562" y="819692"/>
                  </a:lnTo>
                  <a:lnTo>
                    <a:pt x="603382" y="787114"/>
                  </a:lnTo>
                  <a:lnTo>
                    <a:pt x="640221" y="725513"/>
                  </a:lnTo>
                  <a:lnTo>
                    <a:pt x="662985" y="682919"/>
                  </a:lnTo>
                  <a:lnTo>
                    <a:pt x="695143" y="623415"/>
                  </a:lnTo>
                  <a:lnTo>
                    <a:pt x="741567" y="540214"/>
                  </a:lnTo>
                  <a:lnTo>
                    <a:pt x="809817" y="421222"/>
                  </a:lnTo>
                  <a:lnTo>
                    <a:pt x="834048" y="377594"/>
                  </a:lnTo>
                  <a:lnTo>
                    <a:pt x="852723" y="340391"/>
                  </a:lnTo>
                  <a:lnTo>
                    <a:pt x="876523" y="272790"/>
                  </a:lnTo>
                  <a:lnTo>
                    <a:pt x="888489" y="191320"/>
                  </a:lnTo>
                  <a:lnTo>
                    <a:pt x="889234" y="143126"/>
                  </a:lnTo>
                  <a:lnTo>
                    <a:pt x="879922" y="95475"/>
                  </a:lnTo>
                  <a:lnTo>
                    <a:pt x="855030" y="52260"/>
                  </a:lnTo>
                  <a:lnTo>
                    <a:pt x="807824" y="17578"/>
                  </a:lnTo>
                  <a:lnTo>
                    <a:pt x="753047" y="2289"/>
                  </a:lnTo>
                  <a:lnTo>
                    <a:pt x="699616" y="0"/>
                  </a:lnTo>
                  <a:close/>
                </a:path>
              </a:pathLst>
            </a:custGeom>
            <a:solidFill>
              <a:srgbClr val="6C90C9">
                <a:alpha val="4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5132945" y="8590660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49118" y="0"/>
                  </a:moveTo>
                  <a:lnTo>
                    <a:pt x="31300" y="1898"/>
                  </a:lnTo>
                  <a:lnTo>
                    <a:pt x="16121" y="10192"/>
                  </a:lnTo>
                  <a:lnTo>
                    <a:pt x="5161" y="23572"/>
                  </a:lnTo>
                  <a:lnTo>
                    <a:pt x="0" y="40731"/>
                  </a:lnTo>
                  <a:lnTo>
                    <a:pt x="1900" y="58550"/>
                  </a:lnTo>
                  <a:lnTo>
                    <a:pt x="10198" y="73730"/>
                  </a:lnTo>
                  <a:lnTo>
                    <a:pt x="23585" y="84693"/>
                  </a:lnTo>
                  <a:lnTo>
                    <a:pt x="40752" y="89861"/>
                  </a:lnTo>
                  <a:lnTo>
                    <a:pt x="58565" y="87955"/>
                  </a:lnTo>
                  <a:lnTo>
                    <a:pt x="73741" y="79654"/>
                  </a:lnTo>
                  <a:lnTo>
                    <a:pt x="84699" y="66269"/>
                  </a:lnTo>
                  <a:lnTo>
                    <a:pt x="89861" y="49108"/>
                  </a:lnTo>
                  <a:lnTo>
                    <a:pt x="87961" y="31289"/>
                  </a:lnTo>
                  <a:lnTo>
                    <a:pt x="79663" y="16112"/>
                  </a:lnTo>
                  <a:lnTo>
                    <a:pt x="66279" y="5155"/>
                  </a:lnTo>
                  <a:lnTo>
                    <a:pt x="49118" y="0"/>
                  </a:lnTo>
                  <a:close/>
                </a:path>
              </a:pathLst>
            </a:custGeom>
            <a:solidFill>
              <a:srgbClr val="6C9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5132945" y="8590660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89861" y="49108"/>
                  </a:moveTo>
                  <a:lnTo>
                    <a:pt x="84699" y="66269"/>
                  </a:lnTo>
                  <a:lnTo>
                    <a:pt x="73741" y="79654"/>
                  </a:lnTo>
                  <a:lnTo>
                    <a:pt x="58565" y="87955"/>
                  </a:lnTo>
                  <a:lnTo>
                    <a:pt x="40752" y="89861"/>
                  </a:lnTo>
                  <a:lnTo>
                    <a:pt x="23585" y="84693"/>
                  </a:lnTo>
                  <a:lnTo>
                    <a:pt x="10198" y="73730"/>
                  </a:lnTo>
                  <a:lnTo>
                    <a:pt x="1900" y="58550"/>
                  </a:lnTo>
                  <a:lnTo>
                    <a:pt x="0" y="40731"/>
                  </a:lnTo>
                  <a:lnTo>
                    <a:pt x="5161" y="23572"/>
                  </a:lnTo>
                  <a:lnTo>
                    <a:pt x="16121" y="10192"/>
                  </a:lnTo>
                  <a:lnTo>
                    <a:pt x="31300" y="1898"/>
                  </a:lnTo>
                  <a:lnTo>
                    <a:pt x="49118" y="0"/>
                  </a:lnTo>
                  <a:lnTo>
                    <a:pt x="66279" y="5155"/>
                  </a:lnTo>
                  <a:lnTo>
                    <a:pt x="79663" y="16112"/>
                  </a:lnTo>
                  <a:lnTo>
                    <a:pt x="87961" y="31289"/>
                  </a:lnTo>
                  <a:lnTo>
                    <a:pt x="89861" y="49108"/>
                  </a:lnTo>
                  <a:close/>
                </a:path>
              </a:pathLst>
            </a:custGeom>
            <a:ln w="22564">
              <a:solidFill>
                <a:srgbClr val="6C90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5832019" y="8383891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49118" y="0"/>
                  </a:moveTo>
                  <a:lnTo>
                    <a:pt x="31300" y="1899"/>
                  </a:lnTo>
                  <a:lnTo>
                    <a:pt x="16121" y="10196"/>
                  </a:lnTo>
                  <a:lnTo>
                    <a:pt x="5161" y="23577"/>
                  </a:lnTo>
                  <a:lnTo>
                    <a:pt x="0" y="40731"/>
                  </a:lnTo>
                  <a:lnTo>
                    <a:pt x="1900" y="58552"/>
                  </a:lnTo>
                  <a:lnTo>
                    <a:pt x="10198" y="73734"/>
                  </a:lnTo>
                  <a:lnTo>
                    <a:pt x="23585" y="84698"/>
                  </a:lnTo>
                  <a:lnTo>
                    <a:pt x="40752" y="89861"/>
                  </a:lnTo>
                  <a:lnTo>
                    <a:pt x="58565" y="87955"/>
                  </a:lnTo>
                  <a:lnTo>
                    <a:pt x="73741" y="79654"/>
                  </a:lnTo>
                  <a:lnTo>
                    <a:pt x="84699" y="66269"/>
                  </a:lnTo>
                  <a:lnTo>
                    <a:pt x="89861" y="49108"/>
                  </a:lnTo>
                  <a:lnTo>
                    <a:pt x="87961" y="31294"/>
                  </a:lnTo>
                  <a:lnTo>
                    <a:pt x="79663" y="16116"/>
                  </a:lnTo>
                  <a:lnTo>
                    <a:pt x="66279" y="5156"/>
                  </a:lnTo>
                  <a:lnTo>
                    <a:pt x="49118" y="0"/>
                  </a:lnTo>
                  <a:close/>
                </a:path>
              </a:pathLst>
            </a:custGeom>
            <a:solidFill>
              <a:srgbClr val="BD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5832019" y="8383891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89861" y="49108"/>
                  </a:moveTo>
                  <a:lnTo>
                    <a:pt x="84699" y="66269"/>
                  </a:lnTo>
                  <a:lnTo>
                    <a:pt x="73741" y="79654"/>
                  </a:lnTo>
                  <a:lnTo>
                    <a:pt x="58565" y="87955"/>
                  </a:lnTo>
                  <a:lnTo>
                    <a:pt x="40752" y="89861"/>
                  </a:lnTo>
                  <a:lnTo>
                    <a:pt x="23585" y="84698"/>
                  </a:lnTo>
                  <a:lnTo>
                    <a:pt x="10198" y="73734"/>
                  </a:lnTo>
                  <a:lnTo>
                    <a:pt x="1900" y="58552"/>
                  </a:lnTo>
                  <a:lnTo>
                    <a:pt x="0" y="40731"/>
                  </a:lnTo>
                  <a:lnTo>
                    <a:pt x="5161" y="23577"/>
                  </a:lnTo>
                  <a:lnTo>
                    <a:pt x="16121" y="10196"/>
                  </a:lnTo>
                  <a:lnTo>
                    <a:pt x="31300" y="1899"/>
                  </a:lnTo>
                  <a:lnTo>
                    <a:pt x="49118" y="0"/>
                  </a:lnTo>
                  <a:lnTo>
                    <a:pt x="66279" y="5156"/>
                  </a:lnTo>
                  <a:lnTo>
                    <a:pt x="79663" y="16116"/>
                  </a:lnTo>
                  <a:lnTo>
                    <a:pt x="87961" y="31294"/>
                  </a:lnTo>
                  <a:lnTo>
                    <a:pt x="89861" y="49108"/>
                  </a:lnTo>
                  <a:close/>
                </a:path>
              </a:pathLst>
            </a:custGeom>
            <a:ln w="22564">
              <a:solidFill>
                <a:srgbClr val="BD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5161688" y="8525360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49118" y="0"/>
                  </a:moveTo>
                  <a:lnTo>
                    <a:pt x="31301" y="1893"/>
                  </a:lnTo>
                  <a:lnTo>
                    <a:pt x="16125" y="10188"/>
                  </a:lnTo>
                  <a:lnTo>
                    <a:pt x="5165" y="23571"/>
                  </a:lnTo>
                  <a:lnTo>
                    <a:pt x="0" y="40731"/>
                  </a:lnTo>
                  <a:lnTo>
                    <a:pt x="1900" y="58550"/>
                  </a:lnTo>
                  <a:lnTo>
                    <a:pt x="10198" y="73729"/>
                  </a:lnTo>
                  <a:lnTo>
                    <a:pt x="23585" y="84689"/>
                  </a:lnTo>
                  <a:lnTo>
                    <a:pt x="40752" y="89850"/>
                  </a:lnTo>
                  <a:lnTo>
                    <a:pt x="58569" y="87950"/>
                  </a:lnTo>
                  <a:lnTo>
                    <a:pt x="73745" y="79653"/>
                  </a:lnTo>
                  <a:lnTo>
                    <a:pt x="84701" y="66269"/>
                  </a:lnTo>
                  <a:lnTo>
                    <a:pt x="89861" y="49108"/>
                  </a:lnTo>
                  <a:lnTo>
                    <a:pt x="87961" y="31289"/>
                  </a:lnTo>
                  <a:lnTo>
                    <a:pt x="79663" y="16112"/>
                  </a:lnTo>
                  <a:lnTo>
                    <a:pt x="66279" y="5155"/>
                  </a:lnTo>
                  <a:lnTo>
                    <a:pt x="49118" y="0"/>
                  </a:lnTo>
                  <a:close/>
                </a:path>
              </a:pathLst>
            </a:custGeom>
            <a:solidFill>
              <a:srgbClr val="64C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5161688" y="8525360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89861" y="49108"/>
                  </a:moveTo>
                  <a:lnTo>
                    <a:pt x="84701" y="66269"/>
                  </a:lnTo>
                  <a:lnTo>
                    <a:pt x="73745" y="79653"/>
                  </a:lnTo>
                  <a:lnTo>
                    <a:pt x="58569" y="87950"/>
                  </a:lnTo>
                  <a:lnTo>
                    <a:pt x="40752" y="89850"/>
                  </a:lnTo>
                  <a:lnTo>
                    <a:pt x="23585" y="84689"/>
                  </a:lnTo>
                  <a:lnTo>
                    <a:pt x="10198" y="73729"/>
                  </a:lnTo>
                  <a:lnTo>
                    <a:pt x="1900" y="58550"/>
                  </a:lnTo>
                  <a:lnTo>
                    <a:pt x="0" y="40731"/>
                  </a:lnTo>
                  <a:lnTo>
                    <a:pt x="5165" y="23571"/>
                  </a:lnTo>
                  <a:lnTo>
                    <a:pt x="16125" y="10188"/>
                  </a:lnTo>
                  <a:lnTo>
                    <a:pt x="31301" y="1893"/>
                  </a:lnTo>
                  <a:lnTo>
                    <a:pt x="49118" y="0"/>
                  </a:lnTo>
                  <a:lnTo>
                    <a:pt x="66279" y="5155"/>
                  </a:lnTo>
                  <a:lnTo>
                    <a:pt x="79663" y="16112"/>
                  </a:lnTo>
                  <a:lnTo>
                    <a:pt x="87961" y="31289"/>
                  </a:lnTo>
                  <a:lnTo>
                    <a:pt x="89861" y="49108"/>
                  </a:lnTo>
                  <a:close/>
                </a:path>
              </a:pathLst>
            </a:custGeom>
            <a:ln w="22564">
              <a:solidFill>
                <a:srgbClr val="64C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5735879" y="8442912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49108" y="0"/>
                  </a:moveTo>
                  <a:lnTo>
                    <a:pt x="31295" y="1898"/>
                  </a:lnTo>
                  <a:lnTo>
                    <a:pt x="16119" y="10192"/>
                  </a:lnTo>
                  <a:lnTo>
                    <a:pt x="5161" y="23572"/>
                  </a:lnTo>
                  <a:lnTo>
                    <a:pt x="0" y="40731"/>
                  </a:lnTo>
                  <a:lnTo>
                    <a:pt x="1899" y="58550"/>
                  </a:lnTo>
                  <a:lnTo>
                    <a:pt x="10197" y="73730"/>
                  </a:lnTo>
                  <a:lnTo>
                    <a:pt x="23581" y="84693"/>
                  </a:lnTo>
                  <a:lnTo>
                    <a:pt x="40742" y="89861"/>
                  </a:lnTo>
                  <a:lnTo>
                    <a:pt x="58560" y="87955"/>
                  </a:lnTo>
                  <a:lnTo>
                    <a:pt x="73739" y="79654"/>
                  </a:lnTo>
                  <a:lnTo>
                    <a:pt x="84699" y="66269"/>
                  </a:lnTo>
                  <a:lnTo>
                    <a:pt x="89861" y="49108"/>
                  </a:lnTo>
                  <a:lnTo>
                    <a:pt x="87960" y="31289"/>
                  </a:lnTo>
                  <a:lnTo>
                    <a:pt x="79662" y="16112"/>
                  </a:lnTo>
                  <a:lnTo>
                    <a:pt x="66275" y="5155"/>
                  </a:lnTo>
                  <a:lnTo>
                    <a:pt x="49108" y="0"/>
                  </a:lnTo>
                  <a:close/>
                </a:path>
              </a:pathLst>
            </a:custGeom>
            <a:solidFill>
              <a:srgbClr val="BD6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5735879" y="8442912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89861" y="49108"/>
                  </a:moveTo>
                  <a:lnTo>
                    <a:pt x="84699" y="66269"/>
                  </a:lnTo>
                  <a:lnTo>
                    <a:pt x="73739" y="79654"/>
                  </a:lnTo>
                  <a:lnTo>
                    <a:pt x="58560" y="87955"/>
                  </a:lnTo>
                  <a:lnTo>
                    <a:pt x="40742" y="89861"/>
                  </a:lnTo>
                  <a:lnTo>
                    <a:pt x="23581" y="84693"/>
                  </a:lnTo>
                  <a:lnTo>
                    <a:pt x="10197" y="73730"/>
                  </a:lnTo>
                  <a:lnTo>
                    <a:pt x="1899" y="58550"/>
                  </a:lnTo>
                  <a:lnTo>
                    <a:pt x="0" y="40731"/>
                  </a:lnTo>
                  <a:lnTo>
                    <a:pt x="5161" y="23572"/>
                  </a:lnTo>
                  <a:lnTo>
                    <a:pt x="16119" y="10192"/>
                  </a:lnTo>
                  <a:lnTo>
                    <a:pt x="31295" y="1898"/>
                  </a:lnTo>
                  <a:lnTo>
                    <a:pt x="49108" y="0"/>
                  </a:lnTo>
                  <a:lnTo>
                    <a:pt x="66275" y="5155"/>
                  </a:lnTo>
                  <a:lnTo>
                    <a:pt x="79662" y="16112"/>
                  </a:lnTo>
                  <a:lnTo>
                    <a:pt x="87960" y="31289"/>
                  </a:lnTo>
                  <a:lnTo>
                    <a:pt x="89861" y="49108"/>
                  </a:lnTo>
                  <a:close/>
                </a:path>
              </a:pathLst>
            </a:custGeom>
            <a:ln w="22564">
              <a:solidFill>
                <a:srgbClr val="BD6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5268493" y="8655011"/>
              <a:ext cx="702945" cy="233045"/>
            </a:xfrm>
            <a:custGeom>
              <a:avLst/>
              <a:gdLst/>
              <a:ahLst/>
              <a:cxnLst/>
              <a:rect l="l" t="t" r="r" b="b"/>
              <a:pathLst>
                <a:path w="702944" h="233045">
                  <a:moveTo>
                    <a:pt x="0" y="232715"/>
                  </a:moveTo>
                  <a:lnTo>
                    <a:pt x="702533" y="0"/>
                  </a:lnTo>
                </a:path>
              </a:pathLst>
            </a:custGeom>
            <a:ln w="22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5259316" y="8865824"/>
              <a:ext cx="13970" cy="41910"/>
            </a:xfrm>
            <a:custGeom>
              <a:avLst/>
              <a:gdLst/>
              <a:ahLst/>
              <a:cxnLst/>
              <a:rect l="l" t="t" r="r" b="b"/>
              <a:pathLst>
                <a:path w="13969" h="41909">
                  <a:moveTo>
                    <a:pt x="13716" y="41422"/>
                  </a:moveTo>
                  <a:lnTo>
                    <a:pt x="0" y="0"/>
                  </a:lnTo>
                </a:path>
              </a:pathLst>
            </a:custGeom>
            <a:ln w="22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5964731" y="8635516"/>
              <a:ext cx="13970" cy="41910"/>
            </a:xfrm>
            <a:custGeom>
              <a:avLst/>
              <a:gdLst/>
              <a:ahLst/>
              <a:cxnLst/>
              <a:rect l="l" t="t" r="r" b="b"/>
              <a:pathLst>
                <a:path w="13969" h="41909">
                  <a:moveTo>
                    <a:pt x="13727" y="41422"/>
                  </a:moveTo>
                  <a:lnTo>
                    <a:pt x="0" y="0"/>
                  </a:lnTo>
                </a:path>
              </a:pathLst>
            </a:custGeom>
            <a:ln w="22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5199747" y="8291325"/>
              <a:ext cx="558165" cy="31750"/>
            </a:xfrm>
            <a:custGeom>
              <a:avLst/>
              <a:gdLst/>
              <a:ahLst/>
              <a:cxnLst/>
              <a:rect l="l" t="t" r="r" b="b"/>
              <a:pathLst>
                <a:path w="558165" h="31750">
                  <a:moveTo>
                    <a:pt x="0" y="31412"/>
                  </a:moveTo>
                  <a:lnTo>
                    <a:pt x="557951" y="0"/>
                  </a:lnTo>
                </a:path>
              </a:pathLst>
            </a:custGeom>
            <a:ln w="22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5197351" y="8304961"/>
              <a:ext cx="1905" cy="33020"/>
            </a:xfrm>
            <a:custGeom>
              <a:avLst/>
              <a:gdLst/>
              <a:ahLst/>
              <a:cxnLst/>
              <a:rect l="l" t="t" r="r" b="b"/>
              <a:pathLst>
                <a:path w="1905" h="33020">
                  <a:moveTo>
                    <a:pt x="931" y="-11282"/>
                  </a:moveTo>
                  <a:lnTo>
                    <a:pt x="931" y="44181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5756951" y="8275860"/>
              <a:ext cx="1905" cy="33020"/>
            </a:xfrm>
            <a:custGeom>
              <a:avLst/>
              <a:gdLst/>
              <a:ahLst/>
              <a:cxnLst/>
              <a:rect l="l" t="t" r="r" b="b"/>
              <a:pathLst>
                <a:path w="1905" h="33020">
                  <a:moveTo>
                    <a:pt x="926" y="-11282"/>
                  </a:moveTo>
                  <a:lnTo>
                    <a:pt x="926" y="44192"/>
                  </a:lnTo>
                </a:path>
              </a:pathLst>
            </a:custGeom>
            <a:ln w="244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186329" y="7772580"/>
              <a:ext cx="654486" cy="359392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398448" y="8947811"/>
              <a:ext cx="654487" cy="264817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355461" y="7319159"/>
              <a:ext cx="195114" cy="213396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853491" y="6031305"/>
              <a:ext cx="7505241" cy="1675559"/>
            </a:xfrm>
            <a:prstGeom prst="rect">
              <a:avLst/>
            </a:prstGeom>
          </p:spPr>
        </p:pic>
      </p:grpSp>
      <p:sp>
        <p:nvSpPr>
          <p:cNvPr id="334" name="object 334"/>
          <p:cNvSpPr txBox="1"/>
          <p:nvPr/>
        </p:nvSpPr>
        <p:spPr>
          <a:xfrm>
            <a:off x="11004502" y="7260678"/>
            <a:ext cx="833755" cy="440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180">
              <a:lnSpc>
                <a:spcPct val="100899"/>
              </a:lnSpc>
              <a:spcBef>
                <a:spcPts val="95"/>
              </a:spcBef>
            </a:pPr>
            <a:r>
              <a:rPr sz="1350" dirty="0">
                <a:latin typeface="Arial MT"/>
                <a:cs typeface="Arial MT"/>
              </a:rPr>
              <a:t>Cyto-Nuc </a:t>
            </a:r>
            <a:r>
              <a:rPr sz="1350" spc="-365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Interaction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335" name="object 335"/>
          <p:cNvGrpSpPr/>
          <p:nvPr/>
        </p:nvGrpSpPr>
        <p:grpSpPr>
          <a:xfrm>
            <a:off x="12114668" y="6419553"/>
            <a:ext cx="2679700" cy="664210"/>
            <a:chOff x="12114668" y="6419553"/>
            <a:chExt cx="2679700" cy="664210"/>
          </a:xfrm>
        </p:grpSpPr>
        <p:pic>
          <p:nvPicPr>
            <p:cNvPr id="336" name="object 3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14668" y="6419553"/>
              <a:ext cx="1775966" cy="460822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13997950" y="6460986"/>
              <a:ext cx="791210" cy="617220"/>
            </a:xfrm>
            <a:custGeom>
              <a:avLst/>
              <a:gdLst/>
              <a:ahLst/>
              <a:cxnLst/>
              <a:rect l="l" t="t" r="r" b="b"/>
              <a:pathLst>
                <a:path w="791209" h="617220">
                  <a:moveTo>
                    <a:pt x="180487" y="0"/>
                  </a:moveTo>
                  <a:lnTo>
                    <a:pt x="131049" y="16392"/>
                  </a:lnTo>
                  <a:lnTo>
                    <a:pt x="82110" y="45722"/>
                  </a:lnTo>
                  <a:lnTo>
                    <a:pt x="40266" y="81305"/>
                  </a:lnTo>
                  <a:lnTo>
                    <a:pt x="12115" y="116457"/>
                  </a:lnTo>
                  <a:lnTo>
                    <a:pt x="0" y="148016"/>
                  </a:lnTo>
                  <a:lnTo>
                    <a:pt x="203" y="180004"/>
                  </a:lnTo>
                  <a:lnTo>
                    <a:pt x="42489" y="300407"/>
                  </a:lnTo>
                  <a:lnTo>
                    <a:pt x="60309" y="346323"/>
                  </a:lnTo>
                  <a:lnTo>
                    <a:pt x="81772" y="395461"/>
                  </a:lnTo>
                  <a:lnTo>
                    <a:pt x="107515" y="443889"/>
                  </a:lnTo>
                  <a:lnTo>
                    <a:pt x="138172" y="487674"/>
                  </a:lnTo>
                  <a:lnTo>
                    <a:pt x="174382" y="522884"/>
                  </a:lnTo>
                  <a:lnTo>
                    <a:pt x="211752" y="546979"/>
                  </a:lnTo>
                  <a:lnTo>
                    <a:pt x="255350" y="568215"/>
                  </a:lnTo>
                  <a:lnTo>
                    <a:pt x="303214" y="586178"/>
                  </a:lnTo>
                  <a:lnTo>
                    <a:pt x="353382" y="600452"/>
                  </a:lnTo>
                  <a:lnTo>
                    <a:pt x="403894" y="610623"/>
                  </a:lnTo>
                  <a:lnTo>
                    <a:pt x="452787" y="616276"/>
                  </a:lnTo>
                  <a:lnTo>
                    <a:pt x="498100" y="616996"/>
                  </a:lnTo>
                  <a:lnTo>
                    <a:pt x="550524" y="610686"/>
                  </a:lnTo>
                  <a:lnTo>
                    <a:pt x="605313" y="597053"/>
                  </a:lnTo>
                  <a:lnTo>
                    <a:pt x="658788" y="577460"/>
                  </a:lnTo>
                  <a:lnTo>
                    <a:pt x="707269" y="553271"/>
                  </a:lnTo>
                  <a:lnTo>
                    <a:pt x="747077" y="525850"/>
                  </a:lnTo>
                  <a:lnTo>
                    <a:pt x="774531" y="496560"/>
                  </a:lnTo>
                  <a:lnTo>
                    <a:pt x="789991" y="454349"/>
                  </a:lnTo>
                  <a:lnTo>
                    <a:pt x="790596" y="403332"/>
                  </a:lnTo>
                  <a:lnTo>
                    <a:pt x="779887" y="349735"/>
                  </a:lnTo>
                  <a:lnTo>
                    <a:pt x="761408" y="299779"/>
                  </a:lnTo>
                  <a:lnTo>
                    <a:pt x="738700" y="259688"/>
                  </a:lnTo>
                  <a:lnTo>
                    <a:pt x="708256" y="232012"/>
                  </a:lnTo>
                  <a:lnTo>
                    <a:pt x="667714" y="212607"/>
                  </a:lnTo>
                  <a:lnTo>
                    <a:pt x="622336" y="197641"/>
                  </a:lnTo>
                  <a:lnTo>
                    <a:pt x="577384" y="183280"/>
                  </a:lnTo>
                  <a:lnTo>
                    <a:pt x="538120" y="165691"/>
                  </a:lnTo>
                  <a:lnTo>
                    <a:pt x="496113" y="137309"/>
                  </a:lnTo>
                  <a:lnTo>
                    <a:pt x="457254" y="106378"/>
                  </a:lnTo>
                  <a:lnTo>
                    <a:pt x="422309" y="77396"/>
                  </a:lnTo>
                  <a:lnTo>
                    <a:pt x="392040" y="54856"/>
                  </a:lnTo>
                  <a:lnTo>
                    <a:pt x="358049" y="37799"/>
                  </a:lnTo>
                  <a:lnTo>
                    <a:pt x="301263" y="17317"/>
                  </a:lnTo>
                  <a:lnTo>
                    <a:pt x="236978" y="1890"/>
                  </a:lnTo>
                  <a:lnTo>
                    <a:pt x="18048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3997950" y="6460986"/>
              <a:ext cx="791210" cy="617220"/>
            </a:xfrm>
            <a:custGeom>
              <a:avLst/>
              <a:gdLst/>
              <a:ahLst/>
              <a:cxnLst/>
              <a:rect l="l" t="t" r="r" b="b"/>
              <a:pathLst>
                <a:path w="791209" h="617220">
                  <a:moveTo>
                    <a:pt x="12115" y="116457"/>
                  </a:moveTo>
                  <a:lnTo>
                    <a:pt x="40266" y="81305"/>
                  </a:lnTo>
                  <a:lnTo>
                    <a:pt x="82110" y="45722"/>
                  </a:lnTo>
                  <a:lnTo>
                    <a:pt x="131049" y="16392"/>
                  </a:lnTo>
                  <a:lnTo>
                    <a:pt x="180487" y="0"/>
                  </a:lnTo>
                  <a:lnTo>
                    <a:pt x="236978" y="1890"/>
                  </a:lnTo>
                  <a:lnTo>
                    <a:pt x="301263" y="17317"/>
                  </a:lnTo>
                  <a:lnTo>
                    <a:pt x="358049" y="37799"/>
                  </a:lnTo>
                  <a:lnTo>
                    <a:pt x="422309" y="77396"/>
                  </a:lnTo>
                  <a:lnTo>
                    <a:pt x="457254" y="106378"/>
                  </a:lnTo>
                  <a:lnTo>
                    <a:pt x="496113" y="137309"/>
                  </a:lnTo>
                  <a:lnTo>
                    <a:pt x="538120" y="165691"/>
                  </a:lnTo>
                  <a:lnTo>
                    <a:pt x="577384" y="183280"/>
                  </a:lnTo>
                  <a:lnTo>
                    <a:pt x="622336" y="197641"/>
                  </a:lnTo>
                  <a:lnTo>
                    <a:pt x="667714" y="212607"/>
                  </a:lnTo>
                  <a:lnTo>
                    <a:pt x="708256" y="232012"/>
                  </a:lnTo>
                  <a:lnTo>
                    <a:pt x="738700" y="259688"/>
                  </a:lnTo>
                  <a:lnTo>
                    <a:pt x="761408" y="299779"/>
                  </a:lnTo>
                  <a:lnTo>
                    <a:pt x="779887" y="349735"/>
                  </a:lnTo>
                  <a:lnTo>
                    <a:pt x="790596" y="403332"/>
                  </a:lnTo>
                  <a:lnTo>
                    <a:pt x="789991" y="454349"/>
                  </a:lnTo>
                  <a:lnTo>
                    <a:pt x="774531" y="496560"/>
                  </a:lnTo>
                  <a:lnTo>
                    <a:pt x="747077" y="525850"/>
                  </a:lnTo>
                  <a:lnTo>
                    <a:pt x="707269" y="553271"/>
                  </a:lnTo>
                  <a:lnTo>
                    <a:pt x="658788" y="577460"/>
                  </a:lnTo>
                  <a:lnTo>
                    <a:pt x="605313" y="597053"/>
                  </a:lnTo>
                  <a:lnTo>
                    <a:pt x="550524" y="610686"/>
                  </a:lnTo>
                  <a:lnTo>
                    <a:pt x="498100" y="616996"/>
                  </a:lnTo>
                  <a:lnTo>
                    <a:pt x="452787" y="616276"/>
                  </a:lnTo>
                  <a:lnTo>
                    <a:pt x="403894" y="610623"/>
                  </a:lnTo>
                  <a:lnTo>
                    <a:pt x="353382" y="600452"/>
                  </a:lnTo>
                  <a:lnTo>
                    <a:pt x="303214" y="586178"/>
                  </a:lnTo>
                  <a:lnTo>
                    <a:pt x="255350" y="568215"/>
                  </a:lnTo>
                  <a:lnTo>
                    <a:pt x="211752" y="546979"/>
                  </a:lnTo>
                  <a:lnTo>
                    <a:pt x="174382" y="522884"/>
                  </a:lnTo>
                  <a:lnTo>
                    <a:pt x="138172" y="487674"/>
                  </a:lnTo>
                  <a:lnTo>
                    <a:pt x="107515" y="443889"/>
                  </a:lnTo>
                  <a:lnTo>
                    <a:pt x="81772" y="395461"/>
                  </a:lnTo>
                  <a:lnTo>
                    <a:pt x="60309" y="346323"/>
                  </a:lnTo>
                  <a:lnTo>
                    <a:pt x="42489" y="300407"/>
                  </a:lnTo>
                  <a:lnTo>
                    <a:pt x="27675" y="261646"/>
                  </a:lnTo>
                  <a:lnTo>
                    <a:pt x="10252" y="216517"/>
                  </a:lnTo>
                  <a:lnTo>
                    <a:pt x="203" y="180004"/>
                  </a:lnTo>
                  <a:lnTo>
                    <a:pt x="0" y="148016"/>
                  </a:lnTo>
                  <a:lnTo>
                    <a:pt x="12115" y="116457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4133711" y="6541092"/>
              <a:ext cx="74295" cy="351790"/>
            </a:xfrm>
            <a:custGeom>
              <a:avLst/>
              <a:gdLst/>
              <a:ahLst/>
              <a:cxnLst/>
              <a:rect l="l" t="t" r="r" b="b"/>
              <a:pathLst>
                <a:path w="74294" h="351790">
                  <a:moveTo>
                    <a:pt x="0" y="0"/>
                  </a:moveTo>
                  <a:lnTo>
                    <a:pt x="10608" y="50220"/>
                  </a:lnTo>
                  <a:lnTo>
                    <a:pt x="21216" y="100441"/>
                  </a:lnTo>
                  <a:lnTo>
                    <a:pt x="31824" y="150663"/>
                  </a:lnTo>
                  <a:lnTo>
                    <a:pt x="42432" y="200885"/>
                  </a:lnTo>
                  <a:lnTo>
                    <a:pt x="53038" y="251107"/>
                  </a:lnTo>
                  <a:lnTo>
                    <a:pt x="63644" y="301329"/>
                  </a:lnTo>
                  <a:lnTo>
                    <a:pt x="74249" y="351549"/>
                  </a:lnTo>
                </a:path>
              </a:pathLst>
            </a:custGeom>
            <a:ln w="8345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4168102" y="67141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5465"/>
                  </a:moveTo>
                  <a:lnTo>
                    <a:pt x="5465" y="5465"/>
                  </a:lnTo>
                  <a:lnTo>
                    <a:pt x="5465" y="0"/>
                  </a:lnTo>
                  <a:lnTo>
                    <a:pt x="0" y="0"/>
                  </a:lnTo>
                  <a:lnTo>
                    <a:pt x="0" y="5465"/>
                  </a:lnTo>
                  <a:close/>
                </a:path>
              </a:pathLst>
            </a:custGeom>
            <a:ln w="31632">
              <a:solidFill>
                <a:srgbClr val="BE1F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4171750" y="6717563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1047" y="366"/>
                  </a:lnTo>
                  <a:lnTo>
                    <a:pt x="2094" y="732"/>
                  </a:lnTo>
                  <a:lnTo>
                    <a:pt x="3151" y="1088"/>
                  </a:lnTo>
                </a:path>
              </a:pathLst>
            </a:custGeom>
            <a:ln w="334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4181229" y="6720876"/>
              <a:ext cx="389890" cy="136525"/>
            </a:xfrm>
            <a:custGeom>
              <a:avLst/>
              <a:gdLst/>
              <a:ahLst/>
              <a:cxnLst/>
              <a:rect l="l" t="t" r="r" b="b"/>
              <a:pathLst>
                <a:path w="389890" h="136525">
                  <a:moveTo>
                    <a:pt x="0" y="0"/>
                  </a:moveTo>
                  <a:lnTo>
                    <a:pt x="48693" y="17002"/>
                  </a:lnTo>
                  <a:lnTo>
                    <a:pt x="97387" y="34005"/>
                  </a:lnTo>
                  <a:lnTo>
                    <a:pt x="146080" y="51010"/>
                  </a:lnTo>
                  <a:lnTo>
                    <a:pt x="194774" y="68014"/>
                  </a:lnTo>
                  <a:lnTo>
                    <a:pt x="243467" y="85020"/>
                  </a:lnTo>
                  <a:lnTo>
                    <a:pt x="292161" y="102025"/>
                  </a:lnTo>
                  <a:lnTo>
                    <a:pt x="340854" y="119031"/>
                  </a:lnTo>
                  <a:lnTo>
                    <a:pt x="389548" y="136037"/>
                  </a:lnTo>
                </a:path>
              </a:pathLst>
            </a:custGeom>
            <a:ln w="3340">
              <a:solidFill>
                <a:srgbClr val="221F1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3" name="object 3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482771" y="6736814"/>
              <a:ext cx="195025" cy="253754"/>
            </a:xfrm>
            <a:prstGeom prst="rect">
              <a:avLst/>
            </a:prstGeom>
          </p:spPr>
        </p:pic>
        <p:sp>
          <p:nvSpPr>
            <p:cNvPr id="344" name="object 344"/>
            <p:cNvSpPr/>
            <p:nvPr/>
          </p:nvSpPr>
          <p:spPr>
            <a:xfrm>
              <a:off x="14143589" y="6792915"/>
              <a:ext cx="405765" cy="141605"/>
            </a:xfrm>
            <a:custGeom>
              <a:avLst/>
              <a:gdLst/>
              <a:ahLst/>
              <a:cxnLst/>
              <a:rect l="l" t="t" r="r" b="b"/>
              <a:pathLst>
                <a:path w="405765" h="141604">
                  <a:moveTo>
                    <a:pt x="0" y="0"/>
                  </a:moveTo>
                  <a:lnTo>
                    <a:pt x="50665" y="17693"/>
                  </a:lnTo>
                  <a:lnTo>
                    <a:pt x="101332" y="35388"/>
                  </a:lnTo>
                  <a:lnTo>
                    <a:pt x="152000" y="53083"/>
                  </a:lnTo>
                  <a:lnTo>
                    <a:pt x="202669" y="70779"/>
                  </a:lnTo>
                  <a:lnTo>
                    <a:pt x="253337" y="88475"/>
                  </a:lnTo>
                  <a:lnTo>
                    <a:pt x="304005" y="106172"/>
                  </a:lnTo>
                  <a:lnTo>
                    <a:pt x="354672" y="123869"/>
                  </a:lnTo>
                  <a:lnTo>
                    <a:pt x="405338" y="141566"/>
                  </a:lnTo>
                </a:path>
              </a:pathLst>
            </a:custGeom>
            <a:ln w="334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4544008" y="6921830"/>
              <a:ext cx="10160" cy="28575"/>
            </a:xfrm>
            <a:custGeom>
              <a:avLst/>
              <a:gdLst/>
              <a:ahLst/>
              <a:cxnLst/>
              <a:rect l="l" t="t" r="r" b="b"/>
              <a:pathLst>
                <a:path w="10159" h="28575">
                  <a:moveTo>
                    <a:pt x="0" y="28208"/>
                  </a:moveTo>
                  <a:lnTo>
                    <a:pt x="2459" y="21154"/>
                  </a:lnTo>
                  <a:lnTo>
                    <a:pt x="4921" y="14100"/>
                  </a:lnTo>
                  <a:lnTo>
                    <a:pt x="7382" y="7047"/>
                  </a:lnTo>
                  <a:lnTo>
                    <a:pt x="9842" y="0"/>
                  </a:lnTo>
                </a:path>
              </a:pathLst>
            </a:custGeom>
            <a:ln w="334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4138660" y="6778807"/>
              <a:ext cx="10160" cy="28575"/>
            </a:xfrm>
            <a:custGeom>
              <a:avLst/>
              <a:gdLst/>
              <a:ahLst/>
              <a:cxnLst/>
              <a:rect l="l" t="t" r="r" b="b"/>
              <a:pathLst>
                <a:path w="10159" h="28575">
                  <a:moveTo>
                    <a:pt x="0" y="28219"/>
                  </a:moveTo>
                  <a:lnTo>
                    <a:pt x="9842" y="0"/>
                  </a:lnTo>
                </a:path>
              </a:pathLst>
            </a:custGeom>
            <a:ln w="334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230908" y="6878792"/>
              <a:ext cx="177105" cy="142498"/>
            </a:xfrm>
            <a:prstGeom prst="rect">
              <a:avLst/>
            </a:prstGeom>
          </p:spPr>
        </p:pic>
      </p:grpSp>
      <p:sp>
        <p:nvSpPr>
          <p:cNvPr id="348" name="object 348"/>
          <p:cNvSpPr txBox="1"/>
          <p:nvPr/>
        </p:nvSpPr>
        <p:spPr>
          <a:xfrm>
            <a:off x="13806127" y="10014201"/>
            <a:ext cx="44450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rial MT"/>
                <a:cs typeface="Arial MT"/>
              </a:rPr>
              <a:t>Nucleus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49" name="object 349"/>
          <p:cNvGrpSpPr/>
          <p:nvPr/>
        </p:nvGrpSpPr>
        <p:grpSpPr>
          <a:xfrm>
            <a:off x="13387665" y="9934416"/>
            <a:ext cx="369570" cy="369570"/>
            <a:chOff x="13387665" y="9934416"/>
            <a:chExt cx="369570" cy="369570"/>
          </a:xfrm>
        </p:grpSpPr>
        <p:sp>
          <p:nvSpPr>
            <p:cNvPr id="350" name="object 350"/>
            <p:cNvSpPr/>
            <p:nvPr/>
          </p:nvSpPr>
          <p:spPr>
            <a:xfrm>
              <a:off x="13392282" y="993903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0" y="179931"/>
                  </a:moveTo>
                  <a:lnTo>
                    <a:pt x="6427" y="227767"/>
                  </a:lnTo>
                  <a:lnTo>
                    <a:pt x="24567" y="270751"/>
                  </a:lnTo>
                  <a:lnTo>
                    <a:pt x="52703" y="307169"/>
                  </a:lnTo>
                  <a:lnTo>
                    <a:pt x="89121" y="335306"/>
                  </a:lnTo>
                  <a:lnTo>
                    <a:pt x="132106" y="353446"/>
                  </a:lnTo>
                  <a:lnTo>
                    <a:pt x="179942" y="359873"/>
                  </a:lnTo>
                  <a:lnTo>
                    <a:pt x="227773" y="353446"/>
                  </a:lnTo>
                  <a:lnTo>
                    <a:pt x="270754" y="335306"/>
                  </a:lnTo>
                  <a:lnTo>
                    <a:pt x="307171" y="307169"/>
                  </a:lnTo>
                  <a:lnTo>
                    <a:pt x="335306" y="270751"/>
                  </a:lnTo>
                  <a:lnTo>
                    <a:pt x="353446" y="227767"/>
                  </a:lnTo>
                  <a:lnTo>
                    <a:pt x="359873" y="179931"/>
                  </a:lnTo>
                  <a:lnTo>
                    <a:pt x="353446" y="132100"/>
                  </a:lnTo>
                  <a:lnTo>
                    <a:pt x="335306" y="89118"/>
                  </a:lnTo>
                  <a:lnTo>
                    <a:pt x="307171" y="52702"/>
                  </a:lnTo>
                  <a:lnTo>
                    <a:pt x="270754" y="24567"/>
                  </a:lnTo>
                  <a:lnTo>
                    <a:pt x="227773" y="6427"/>
                  </a:lnTo>
                  <a:lnTo>
                    <a:pt x="179942" y="0"/>
                  </a:lnTo>
                  <a:lnTo>
                    <a:pt x="132106" y="6427"/>
                  </a:lnTo>
                  <a:lnTo>
                    <a:pt x="89121" y="24567"/>
                  </a:lnTo>
                  <a:lnTo>
                    <a:pt x="52703" y="52702"/>
                  </a:lnTo>
                  <a:lnTo>
                    <a:pt x="24567" y="89118"/>
                  </a:lnTo>
                  <a:lnTo>
                    <a:pt x="6427" y="132100"/>
                  </a:lnTo>
                  <a:lnTo>
                    <a:pt x="0" y="179931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1" name="object 3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472963" y="10009868"/>
              <a:ext cx="215983" cy="225242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473209" y="10009500"/>
              <a:ext cx="215983" cy="225248"/>
            </a:xfrm>
            <a:prstGeom prst="rect">
              <a:avLst/>
            </a:prstGeom>
          </p:spPr>
        </p:pic>
      </p:grpSp>
      <p:sp>
        <p:nvSpPr>
          <p:cNvPr id="353" name="object 353"/>
          <p:cNvSpPr txBox="1"/>
          <p:nvPr/>
        </p:nvSpPr>
        <p:spPr>
          <a:xfrm>
            <a:off x="12535838" y="9974078"/>
            <a:ext cx="695325" cy="303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900" dirty="0">
                <a:latin typeface="Arial MT"/>
                <a:cs typeface="Arial MT"/>
              </a:rPr>
              <a:t>Cytoskeleton  Centroid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54" name="object 354"/>
          <p:cNvGrpSpPr/>
          <p:nvPr/>
        </p:nvGrpSpPr>
        <p:grpSpPr>
          <a:xfrm>
            <a:off x="12117374" y="9932514"/>
            <a:ext cx="369570" cy="369570"/>
            <a:chOff x="12117374" y="9932514"/>
            <a:chExt cx="369570" cy="369570"/>
          </a:xfrm>
        </p:grpSpPr>
        <p:sp>
          <p:nvSpPr>
            <p:cNvPr id="355" name="object 355"/>
            <p:cNvSpPr/>
            <p:nvPr/>
          </p:nvSpPr>
          <p:spPr>
            <a:xfrm>
              <a:off x="12121991" y="99371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79942"/>
                  </a:moveTo>
                  <a:lnTo>
                    <a:pt x="6427" y="227774"/>
                  </a:lnTo>
                  <a:lnTo>
                    <a:pt x="24567" y="270757"/>
                  </a:lnTo>
                  <a:lnTo>
                    <a:pt x="52703" y="307176"/>
                  </a:lnTo>
                  <a:lnTo>
                    <a:pt x="89121" y="335314"/>
                  </a:lnTo>
                  <a:lnTo>
                    <a:pt x="132106" y="353455"/>
                  </a:lnTo>
                  <a:lnTo>
                    <a:pt x="179942" y="359884"/>
                  </a:lnTo>
                  <a:lnTo>
                    <a:pt x="227773" y="353455"/>
                  </a:lnTo>
                  <a:lnTo>
                    <a:pt x="270754" y="335314"/>
                  </a:lnTo>
                  <a:lnTo>
                    <a:pt x="307171" y="307176"/>
                  </a:lnTo>
                  <a:lnTo>
                    <a:pt x="335306" y="270757"/>
                  </a:lnTo>
                  <a:lnTo>
                    <a:pt x="353446" y="227774"/>
                  </a:lnTo>
                  <a:lnTo>
                    <a:pt x="359873" y="179942"/>
                  </a:lnTo>
                  <a:lnTo>
                    <a:pt x="353446" y="132106"/>
                  </a:lnTo>
                  <a:lnTo>
                    <a:pt x="335306" y="89121"/>
                  </a:lnTo>
                  <a:lnTo>
                    <a:pt x="307171" y="52703"/>
                  </a:lnTo>
                  <a:lnTo>
                    <a:pt x="270754" y="24567"/>
                  </a:lnTo>
                  <a:lnTo>
                    <a:pt x="227773" y="6427"/>
                  </a:lnTo>
                  <a:lnTo>
                    <a:pt x="179942" y="0"/>
                  </a:lnTo>
                  <a:lnTo>
                    <a:pt x="132106" y="6427"/>
                  </a:lnTo>
                  <a:lnTo>
                    <a:pt x="89121" y="24567"/>
                  </a:lnTo>
                  <a:lnTo>
                    <a:pt x="52703" y="52703"/>
                  </a:lnTo>
                  <a:lnTo>
                    <a:pt x="24567" y="89121"/>
                  </a:lnTo>
                  <a:lnTo>
                    <a:pt x="6427" y="132106"/>
                  </a:lnTo>
                  <a:lnTo>
                    <a:pt x="0" y="17994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6" name="object 3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248697" y="10073001"/>
              <a:ext cx="92520" cy="92520"/>
            </a:xfrm>
            <a:prstGeom prst="rect">
              <a:avLst/>
            </a:prstGeom>
          </p:spPr>
        </p:pic>
      </p:grpSp>
      <p:sp>
        <p:nvSpPr>
          <p:cNvPr id="357" name="object 357"/>
          <p:cNvSpPr txBox="1"/>
          <p:nvPr/>
        </p:nvSpPr>
        <p:spPr>
          <a:xfrm>
            <a:off x="14836886" y="9976798"/>
            <a:ext cx="982980" cy="303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900" dirty="0">
                <a:latin typeface="Arial MT"/>
                <a:cs typeface="Arial MT"/>
              </a:rPr>
              <a:t>Cytoskeleton </a:t>
            </a:r>
            <a:r>
              <a:rPr sz="900" spc="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W</a:t>
            </a:r>
            <a:r>
              <a:rPr sz="900" dirty="0">
                <a:latin typeface="Arial MT"/>
                <a:cs typeface="Arial MT"/>
              </a:rPr>
              <a:t>eighte</a:t>
            </a:r>
            <a:r>
              <a:rPr sz="900" spc="5" dirty="0">
                <a:latin typeface="Arial MT"/>
                <a:cs typeface="Arial MT"/>
              </a:rPr>
              <a:t>d</a:t>
            </a:r>
            <a:r>
              <a:rPr sz="900" dirty="0">
                <a:latin typeface="Arial MT"/>
                <a:cs typeface="Arial MT"/>
              </a:rPr>
              <a:t> Centroid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58" name="object 358"/>
          <p:cNvGrpSpPr/>
          <p:nvPr/>
        </p:nvGrpSpPr>
        <p:grpSpPr>
          <a:xfrm>
            <a:off x="14418434" y="9935243"/>
            <a:ext cx="369570" cy="369570"/>
            <a:chOff x="14418434" y="9935243"/>
            <a:chExt cx="369570" cy="369570"/>
          </a:xfrm>
        </p:grpSpPr>
        <p:sp>
          <p:nvSpPr>
            <p:cNvPr id="359" name="object 359"/>
            <p:cNvSpPr/>
            <p:nvPr/>
          </p:nvSpPr>
          <p:spPr>
            <a:xfrm>
              <a:off x="14423052" y="9939861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0" y="179942"/>
                  </a:moveTo>
                  <a:lnTo>
                    <a:pt x="6426" y="227774"/>
                  </a:lnTo>
                  <a:lnTo>
                    <a:pt x="24565" y="270757"/>
                  </a:lnTo>
                  <a:lnTo>
                    <a:pt x="52699" y="307176"/>
                  </a:lnTo>
                  <a:lnTo>
                    <a:pt x="89117" y="335314"/>
                  </a:lnTo>
                  <a:lnTo>
                    <a:pt x="132102" y="353455"/>
                  </a:lnTo>
                  <a:lnTo>
                    <a:pt x="179942" y="359884"/>
                  </a:lnTo>
                  <a:lnTo>
                    <a:pt x="227772" y="353455"/>
                  </a:lnTo>
                  <a:lnTo>
                    <a:pt x="270752" y="335314"/>
                  </a:lnTo>
                  <a:lnTo>
                    <a:pt x="307166" y="307176"/>
                  </a:lnTo>
                  <a:lnTo>
                    <a:pt x="335299" y="270757"/>
                  </a:lnTo>
                  <a:lnTo>
                    <a:pt x="353436" y="227774"/>
                  </a:lnTo>
                  <a:lnTo>
                    <a:pt x="359863" y="179942"/>
                  </a:lnTo>
                  <a:lnTo>
                    <a:pt x="353436" y="132106"/>
                  </a:lnTo>
                  <a:lnTo>
                    <a:pt x="335299" y="89121"/>
                  </a:lnTo>
                  <a:lnTo>
                    <a:pt x="307166" y="52703"/>
                  </a:lnTo>
                  <a:lnTo>
                    <a:pt x="270752" y="24567"/>
                  </a:lnTo>
                  <a:lnTo>
                    <a:pt x="227772" y="6427"/>
                  </a:lnTo>
                  <a:lnTo>
                    <a:pt x="179942" y="0"/>
                  </a:lnTo>
                  <a:lnTo>
                    <a:pt x="132102" y="6427"/>
                  </a:lnTo>
                  <a:lnTo>
                    <a:pt x="89117" y="24567"/>
                  </a:lnTo>
                  <a:lnTo>
                    <a:pt x="52699" y="52703"/>
                  </a:lnTo>
                  <a:lnTo>
                    <a:pt x="24565" y="89121"/>
                  </a:lnTo>
                  <a:lnTo>
                    <a:pt x="6426" y="132106"/>
                  </a:lnTo>
                  <a:lnTo>
                    <a:pt x="0" y="17994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552343" y="10070557"/>
              <a:ext cx="92520" cy="92520"/>
            </a:xfrm>
            <a:prstGeom prst="rect">
              <a:avLst/>
            </a:prstGeom>
          </p:spPr>
        </p:pic>
      </p:grpSp>
      <p:sp>
        <p:nvSpPr>
          <p:cNvPr id="361" name="object 361"/>
          <p:cNvSpPr txBox="1"/>
          <p:nvPr/>
        </p:nvSpPr>
        <p:spPr>
          <a:xfrm>
            <a:off x="17904773" y="9975948"/>
            <a:ext cx="463550" cy="303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900" dirty="0">
                <a:latin typeface="Arial MT"/>
                <a:cs typeface="Arial MT"/>
              </a:rPr>
              <a:t>Nucleus </a:t>
            </a:r>
            <a:r>
              <a:rPr sz="900" spc="-23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Centroid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62" name="object 362"/>
          <p:cNvGrpSpPr/>
          <p:nvPr/>
        </p:nvGrpSpPr>
        <p:grpSpPr>
          <a:xfrm>
            <a:off x="17486301" y="9934375"/>
            <a:ext cx="369570" cy="369570"/>
            <a:chOff x="17486301" y="9934375"/>
            <a:chExt cx="369570" cy="369570"/>
          </a:xfrm>
        </p:grpSpPr>
        <p:sp>
          <p:nvSpPr>
            <p:cNvPr id="363" name="object 363"/>
            <p:cNvSpPr/>
            <p:nvPr/>
          </p:nvSpPr>
          <p:spPr>
            <a:xfrm>
              <a:off x="17490919" y="993899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0" y="179942"/>
                  </a:moveTo>
                  <a:lnTo>
                    <a:pt x="6426" y="227774"/>
                  </a:lnTo>
                  <a:lnTo>
                    <a:pt x="24565" y="270757"/>
                  </a:lnTo>
                  <a:lnTo>
                    <a:pt x="52699" y="307176"/>
                  </a:lnTo>
                  <a:lnTo>
                    <a:pt x="89117" y="335314"/>
                  </a:lnTo>
                  <a:lnTo>
                    <a:pt x="132102" y="353455"/>
                  </a:lnTo>
                  <a:lnTo>
                    <a:pt x="179942" y="359884"/>
                  </a:lnTo>
                  <a:lnTo>
                    <a:pt x="227773" y="353455"/>
                  </a:lnTo>
                  <a:lnTo>
                    <a:pt x="270754" y="335314"/>
                  </a:lnTo>
                  <a:lnTo>
                    <a:pt x="307171" y="307176"/>
                  </a:lnTo>
                  <a:lnTo>
                    <a:pt x="335306" y="270757"/>
                  </a:lnTo>
                  <a:lnTo>
                    <a:pt x="353446" y="227774"/>
                  </a:lnTo>
                  <a:lnTo>
                    <a:pt x="359873" y="179942"/>
                  </a:lnTo>
                  <a:lnTo>
                    <a:pt x="353446" y="132110"/>
                  </a:lnTo>
                  <a:lnTo>
                    <a:pt x="335306" y="89126"/>
                  </a:lnTo>
                  <a:lnTo>
                    <a:pt x="307171" y="52707"/>
                  </a:lnTo>
                  <a:lnTo>
                    <a:pt x="270754" y="24569"/>
                  </a:lnTo>
                  <a:lnTo>
                    <a:pt x="227773" y="6428"/>
                  </a:lnTo>
                  <a:lnTo>
                    <a:pt x="179942" y="0"/>
                  </a:lnTo>
                  <a:lnTo>
                    <a:pt x="132102" y="6428"/>
                  </a:lnTo>
                  <a:lnTo>
                    <a:pt x="89117" y="24569"/>
                  </a:lnTo>
                  <a:lnTo>
                    <a:pt x="52699" y="52707"/>
                  </a:lnTo>
                  <a:lnTo>
                    <a:pt x="24565" y="89126"/>
                  </a:lnTo>
                  <a:lnTo>
                    <a:pt x="6426" y="132110"/>
                  </a:lnTo>
                  <a:lnTo>
                    <a:pt x="0" y="17994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4" name="object 36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620446" y="10070486"/>
              <a:ext cx="92520" cy="92510"/>
            </a:xfrm>
            <a:prstGeom prst="rect">
              <a:avLst/>
            </a:prstGeom>
          </p:spPr>
        </p:pic>
      </p:grpSp>
      <p:sp>
        <p:nvSpPr>
          <p:cNvPr id="365" name="object 365"/>
          <p:cNvSpPr txBox="1"/>
          <p:nvPr/>
        </p:nvSpPr>
        <p:spPr>
          <a:xfrm>
            <a:off x="16380942" y="9973545"/>
            <a:ext cx="982980" cy="303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rial MT"/>
                <a:cs typeface="Arial MT"/>
              </a:rPr>
              <a:t>Nucleus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dirty="0">
                <a:latin typeface="Arial MT"/>
                <a:cs typeface="Arial MT"/>
              </a:rPr>
              <a:t>Weighted</a:t>
            </a:r>
            <a:r>
              <a:rPr sz="900" spc="-5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Centroid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66" name="object 366"/>
          <p:cNvGrpSpPr/>
          <p:nvPr/>
        </p:nvGrpSpPr>
        <p:grpSpPr>
          <a:xfrm>
            <a:off x="15962490" y="9931992"/>
            <a:ext cx="369570" cy="369570"/>
            <a:chOff x="15962490" y="9931992"/>
            <a:chExt cx="369570" cy="369570"/>
          </a:xfrm>
        </p:grpSpPr>
        <p:sp>
          <p:nvSpPr>
            <p:cNvPr id="367" name="object 367"/>
            <p:cNvSpPr/>
            <p:nvPr/>
          </p:nvSpPr>
          <p:spPr>
            <a:xfrm>
              <a:off x="15967108" y="993661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0" y="179942"/>
                  </a:moveTo>
                  <a:lnTo>
                    <a:pt x="6426" y="227773"/>
                  </a:lnTo>
                  <a:lnTo>
                    <a:pt x="24564" y="270754"/>
                  </a:lnTo>
                  <a:lnTo>
                    <a:pt x="52698" y="307171"/>
                  </a:lnTo>
                  <a:lnTo>
                    <a:pt x="89114" y="335306"/>
                  </a:lnTo>
                  <a:lnTo>
                    <a:pt x="132096" y="353446"/>
                  </a:lnTo>
                  <a:lnTo>
                    <a:pt x="179931" y="359873"/>
                  </a:lnTo>
                  <a:lnTo>
                    <a:pt x="227766" y="353446"/>
                  </a:lnTo>
                  <a:lnTo>
                    <a:pt x="270749" y="335306"/>
                  </a:lnTo>
                  <a:lnTo>
                    <a:pt x="307164" y="307171"/>
                  </a:lnTo>
                  <a:lnTo>
                    <a:pt x="335298" y="270754"/>
                  </a:lnTo>
                  <a:lnTo>
                    <a:pt x="353436" y="227773"/>
                  </a:lnTo>
                  <a:lnTo>
                    <a:pt x="359863" y="179942"/>
                  </a:lnTo>
                  <a:lnTo>
                    <a:pt x="353436" y="132106"/>
                  </a:lnTo>
                  <a:lnTo>
                    <a:pt x="335298" y="89121"/>
                  </a:lnTo>
                  <a:lnTo>
                    <a:pt x="307164" y="52703"/>
                  </a:lnTo>
                  <a:lnTo>
                    <a:pt x="270749" y="24567"/>
                  </a:lnTo>
                  <a:lnTo>
                    <a:pt x="227766" y="6427"/>
                  </a:lnTo>
                  <a:lnTo>
                    <a:pt x="179931" y="0"/>
                  </a:lnTo>
                  <a:lnTo>
                    <a:pt x="132096" y="6427"/>
                  </a:lnTo>
                  <a:lnTo>
                    <a:pt x="89114" y="24567"/>
                  </a:lnTo>
                  <a:lnTo>
                    <a:pt x="52698" y="52703"/>
                  </a:lnTo>
                  <a:lnTo>
                    <a:pt x="24564" y="89121"/>
                  </a:lnTo>
                  <a:lnTo>
                    <a:pt x="6426" y="132106"/>
                  </a:lnTo>
                  <a:lnTo>
                    <a:pt x="0" y="17994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8" name="object 3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102003" y="10071754"/>
              <a:ext cx="92520" cy="92520"/>
            </a:xfrm>
            <a:prstGeom prst="rect">
              <a:avLst/>
            </a:prstGeom>
          </p:spPr>
        </p:pic>
      </p:grpSp>
      <p:sp>
        <p:nvSpPr>
          <p:cNvPr id="369" name="object 369"/>
          <p:cNvSpPr txBox="1"/>
          <p:nvPr/>
        </p:nvSpPr>
        <p:spPr>
          <a:xfrm>
            <a:off x="11282624" y="10010685"/>
            <a:ext cx="69532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rial MT"/>
                <a:cs typeface="Arial MT"/>
              </a:rPr>
              <a:t>Cytoskeleton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70" name="object 370"/>
          <p:cNvGrpSpPr/>
          <p:nvPr/>
        </p:nvGrpSpPr>
        <p:grpSpPr>
          <a:xfrm>
            <a:off x="10864161" y="9930888"/>
            <a:ext cx="369570" cy="369570"/>
            <a:chOff x="10864161" y="9930888"/>
            <a:chExt cx="369570" cy="369570"/>
          </a:xfrm>
        </p:grpSpPr>
        <p:sp>
          <p:nvSpPr>
            <p:cNvPr id="371" name="object 371"/>
            <p:cNvSpPr/>
            <p:nvPr/>
          </p:nvSpPr>
          <p:spPr>
            <a:xfrm>
              <a:off x="10868779" y="9935506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79942"/>
                  </a:moveTo>
                  <a:lnTo>
                    <a:pt x="6426" y="227773"/>
                  </a:lnTo>
                  <a:lnTo>
                    <a:pt x="24565" y="270754"/>
                  </a:lnTo>
                  <a:lnTo>
                    <a:pt x="52699" y="307171"/>
                  </a:lnTo>
                  <a:lnTo>
                    <a:pt x="89117" y="335306"/>
                  </a:lnTo>
                  <a:lnTo>
                    <a:pt x="132102" y="353446"/>
                  </a:lnTo>
                  <a:lnTo>
                    <a:pt x="179942" y="359873"/>
                  </a:lnTo>
                  <a:lnTo>
                    <a:pt x="227772" y="353446"/>
                  </a:lnTo>
                  <a:lnTo>
                    <a:pt x="270752" y="335306"/>
                  </a:lnTo>
                  <a:lnTo>
                    <a:pt x="307166" y="307171"/>
                  </a:lnTo>
                  <a:lnTo>
                    <a:pt x="335299" y="270754"/>
                  </a:lnTo>
                  <a:lnTo>
                    <a:pt x="353436" y="227773"/>
                  </a:lnTo>
                  <a:lnTo>
                    <a:pt x="359863" y="179942"/>
                  </a:lnTo>
                  <a:lnTo>
                    <a:pt x="353436" y="132106"/>
                  </a:lnTo>
                  <a:lnTo>
                    <a:pt x="335299" y="89121"/>
                  </a:lnTo>
                  <a:lnTo>
                    <a:pt x="307166" y="52703"/>
                  </a:lnTo>
                  <a:lnTo>
                    <a:pt x="270752" y="24567"/>
                  </a:lnTo>
                  <a:lnTo>
                    <a:pt x="227772" y="6427"/>
                  </a:lnTo>
                  <a:lnTo>
                    <a:pt x="179942" y="0"/>
                  </a:lnTo>
                  <a:lnTo>
                    <a:pt x="132102" y="6427"/>
                  </a:lnTo>
                  <a:lnTo>
                    <a:pt x="89117" y="24567"/>
                  </a:lnTo>
                  <a:lnTo>
                    <a:pt x="52699" y="52703"/>
                  </a:lnTo>
                  <a:lnTo>
                    <a:pt x="24565" y="89121"/>
                  </a:lnTo>
                  <a:lnTo>
                    <a:pt x="6426" y="132106"/>
                  </a:lnTo>
                  <a:lnTo>
                    <a:pt x="0" y="179942"/>
                  </a:lnTo>
                  <a:close/>
                </a:path>
              </a:pathLst>
            </a:custGeom>
            <a:ln w="9235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2" name="object 3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952428" y="10011823"/>
              <a:ext cx="197512" cy="206778"/>
            </a:xfrm>
            <a:prstGeom prst="rect">
              <a:avLst/>
            </a:prstGeom>
          </p:spPr>
        </p:pic>
      </p:grpSp>
      <p:sp>
        <p:nvSpPr>
          <p:cNvPr id="373" name="object 373"/>
          <p:cNvSpPr/>
          <p:nvPr/>
        </p:nvSpPr>
        <p:spPr>
          <a:xfrm>
            <a:off x="18344191" y="3747298"/>
            <a:ext cx="531495" cy="0"/>
          </a:xfrm>
          <a:custGeom>
            <a:avLst/>
            <a:gdLst/>
            <a:ahLst/>
            <a:cxnLst/>
            <a:rect l="l" t="t" r="r" b="b"/>
            <a:pathLst>
              <a:path w="531494">
                <a:moveTo>
                  <a:pt x="531030" y="0"/>
                </a:moveTo>
                <a:lnTo>
                  <a:pt x="0" y="0"/>
                </a:lnTo>
              </a:path>
            </a:pathLst>
          </a:custGeom>
          <a:ln w="52354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 txBox="1"/>
          <p:nvPr/>
        </p:nvSpPr>
        <p:spPr>
          <a:xfrm>
            <a:off x="18361423" y="3786645"/>
            <a:ext cx="5238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25</a:t>
            </a:r>
            <a:r>
              <a:rPr sz="1400" spc="-7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21F1F"/>
                </a:solidFill>
                <a:latin typeface="Arial MT"/>
                <a:cs typeface="Arial MT"/>
              </a:rPr>
              <a:t>µm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75" name="object 375"/>
          <p:cNvGrpSpPr/>
          <p:nvPr/>
        </p:nvGrpSpPr>
        <p:grpSpPr>
          <a:xfrm>
            <a:off x="17373953" y="3696170"/>
            <a:ext cx="231775" cy="95885"/>
            <a:chOff x="17373953" y="3696170"/>
            <a:chExt cx="231775" cy="95885"/>
          </a:xfrm>
        </p:grpSpPr>
        <p:pic>
          <p:nvPicPr>
            <p:cNvPr id="376" name="object 3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381078" y="3703299"/>
              <a:ext cx="217365" cy="87264"/>
            </a:xfrm>
            <a:prstGeom prst="rect">
              <a:avLst/>
            </a:prstGeom>
          </p:spPr>
        </p:pic>
        <p:sp>
          <p:nvSpPr>
            <p:cNvPr id="377" name="object 377"/>
            <p:cNvSpPr/>
            <p:nvPr/>
          </p:nvSpPr>
          <p:spPr>
            <a:xfrm>
              <a:off x="17571277" y="3702845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4083" y="0"/>
                  </a:moveTo>
                  <a:lnTo>
                    <a:pt x="10429" y="418"/>
                  </a:lnTo>
                  <a:lnTo>
                    <a:pt x="4240" y="3853"/>
                  </a:lnTo>
                  <a:lnTo>
                    <a:pt x="1947" y="6732"/>
                  </a:lnTo>
                  <a:lnTo>
                    <a:pt x="0" y="13538"/>
                  </a:lnTo>
                  <a:lnTo>
                    <a:pt x="418" y="17193"/>
                  </a:lnTo>
                  <a:lnTo>
                    <a:pt x="3853" y="23381"/>
                  </a:lnTo>
                  <a:lnTo>
                    <a:pt x="6732" y="25674"/>
                  </a:lnTo>
                  <a:lnTo>
                    <a:pt x="13538" y="27622"/>
                  </a:lnTo>
                  <a:lnTo>
                    <a:pt x="17193" y="27203"/>
                  </a:lnTo>
                  <a:lnTo>
                    <a:pt x="23381" y="23768"/>
                  </a:lnTo>
                  <a:lnTo>
                    <a:pt x="25674" y="20889"/>
                  </a:lnTo>
                  <a:lnTo>
                    <a:pt x="26648" y="17486"/>
                  </a:lnTo>
                  <a:lnTo>
                    <a:pt x="27622" y="14083"/>
                  </a:lnTo>
                  <a:lnTo>
                    <a:pt x="27203" y="10429"/>
                  </a:lnTo>
                  <a:lnTo>
                    <a:pt x="23768" y="4230"/>
                  </a:lnTo>
                  <a:lnTo>
                    <a:pt x="20889" y="1947"/>
                  </a:lnTo>
                  <a:lnTo>
                    <a:pt x="140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7571277" y="3702845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26648" y="17486"/>
                  </a:moveTo>
                  <a:lnTo>
                    <a:pt x="13538" y="27622"/>
                  </a:lnTo>
                  <a:lnTo>
                    <a:pt x="10135" y="26648"/>
                  </a:lnTo>
                  <a:lnTo>
                    <a:pt x="6732" y="25674"/>
                  </a:lnTo>
                  <a:lnTo>
                    <a:pt x="3853" y="23381"/>
                  </a:lnTo>
                  <a:lnTo>
                    <a:pt x="2136" y="20292"/>
                  </a:lnTo>
                  <a:lnTo>
                    <a:pt x="418" y="17193"/>
                  </a:lnTo>
                  <a:lnTo>
                    <a:pt x="0" y="13538"/>
                  </a:lnTo>
                  <a:lnTo>
                    <a:pt x="973" y="10135"/>
                  </a:lnTo>
                  <a:lnTo>
                    <a:pt x="14083" y="0"/>
                  </a:lnTo>
                  <a:lnTo>
                    <a:pt x="17486" y="973"/>
                  </a:lnTo>
                  <a:lnTo>
                    <a:pt x="20889" y="1947"/>
                  </a:lnTo>
                  <a:lnTo>
                    <a:pt x="23768" y="4230"/>
                  </a:lnTo>
                  <a:lnTo>
                    <a:pt x="25486" y="7329"/>
                  </a:lnTo>
                  <a:lnTo>
                    <a:pt x="27203" y="10429"/>
                  </a:lnTo>
                  <a:lnTo>
                    <a:pt x="27622" y="14083"/>
                  </a:lnTo>
                  <a:lnTo>
                    <a:pt x="26648" y="17486"/>
                  </a:lnTo>
                </a:path>
              </a:pathLst>
            </a:custGeom>
            <a:ln w="1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7380628" y="3757614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4083" y="0"/>
                  </a:moveTo>
                  <a:lnTo>
                    <a:pt x="10429" y="418"/>
                  </a:lnTo>
                  <a:lnTo>
                    <a:pt x="4240" y="3853"/>
                  </a:lnTo>
                  <a:lnTo>
                    <a:pt x="1947" y="6732"/>
                  </a:lnTo>
                  <a:lnTo>
                    <a:pt x="0" y="13538"/>
                  </a:lnTo>
                  <a:lnTo>
                    <a:pt x="418" y="17193"/>
                  </a:lnTo>
                  <a:lnTo>
                    <a:pt x="3853" y="23381"/>
                  </a:lnTo>
                  <a:lnTo>
                    <a:pt x="6732" y="25674"/>
                  </a:lnTo>
                  <a:lnTo>
                    <a:pt x="13538" y="27622"/>
                  </a:lnTo>
                  <a:lnTo>
                    <a:pt x="17193" y="27203"/>
                  </a:lnTo>
                  <a:lnTo>
                    <a:pt x="23381" y="23768"/>
                  </a:lnTo>
                  <a:lnTo>
                    <a:pt x="25674" y="20889"/>
                  </a:lnTo>
                  <a:lnTo>
                    <a:pt x="26648" y="17486"/>
                  </a:lnTo>
                  <a:lnTo>
                    <a:pt x="27622" y="14083"/>
                  </a:lnTo>
                  <a:lnTo>
                    <a:pt x="27203" y="10429"/>
                  </a:lnTo>
                  <a:lnTo>
                    <a:pt x="23768" y="4230"/>
                  </a:lnTo>
                  <a:lnTo>
                    <a:pt x="20889" y="1947"/>
                  </a:lnTo>
                  <a:lnTo>
                    <a:pt x="140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7380628" y="3757614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26648" y="17486"/>
                  </a:moveTo>
                  <a:lnTo>
                    <a:pt x="13538" y="27622"/>
                  </a:lnTo>
                  <a:lnTo>
                    <a:pt x="10135" y="26648"/>
                  </a:lnTo>
                  <a:lnTo>
                    <a:pt x="6732" y="25674"/>
                  </a:lnTo>
                  <a:lnTo>
                    <a:pt x="3853" y="23381"/>
                  </a:lnTo>
                  <a:lnTo>
                    <a:pt x="2136" y="20292"/>
                  </a:lnTo>
                  <a:lnTo>
                    <a:pt x="418" y="17193"/>
                  </a:lnTo>
                  <a:lnTo>
                    <a:pt x="0" y="13538"/>
                  </a:lnTo>
                  <a:lnTo>
                    <a:pt x="973" y="10135"/>
                  </a:lnTo>
                  <a:lnTo>
                    <a:pt x="14083" y="0"/>
                  </a:lnTo>
                  <a:lnTo>
                    <a:pt x="17486" y="973"/>
                  </a:lnTo>
                  <a:lnTo>
                    <a:pt x="20889" y="1947"/>
                  </a:lnTo>
                  <a:lnTo>
                    <a:pt x="23768" y="4230"/>
                  </a:lnTo>
                  <a:lnTo>
                    <a:pt x="25486" y="7329"/>
                  </a:lnTo>
                  <a:lnTo>
                    <a:pt x="27203" y="10429"/>
                  </a:lnTo>
                  <a:lnTo>
                    <a:pt x="27622" y="14083"/>
                  </a:lnTo>
                  <a:lnTo>
                    <a:pt x="26648" y="17486"/>
                  </a:lnTo>
                </a:path>
              </a:pathLst>
            </a:custGeom>
            <a:ln w="1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1" name="object 38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4323403" y="3703531"/>
            <a:ext cx="2843084" cy="1906265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1783593" y="3837736"/>
            <a:ext cx="1898463" cy="1421810"/>
          </a:xfrm>
          <a:prstGeom prst="rect">
            <a:avLst/>
          </a:prstGeom>
        </p:spPr>
      </p:pic>
      <p:grpSp>
        <p:nvGrpSpPr>
          <p:cNvPr id="383" name="object 383"/>
          <p:cNvGrpSpPr/>
          <p:nvPr/>
        </p:nvGrpSpPr>
        <p:grpSpPr>
          <a:xfrm>
            <a:off x="10642639" y="2037424"/>
            <a:ext cx="7719695" cy="1612265"/>
            <a:chOff x="10642639" y="2037424"/>
            <a:chExt cx="7719695" cy="1612265"/>
          </a:xfrm>
        </p:grpSpPr>
        <p:sp>
          <p:nvSpPr>
            <p:cNvPr id="384" name="object 384"/>
            <p:cNvSpPr/>
            <p:nvPr/>
          </p:nvSpPr>
          <p:spPr>
            <a:xfrm>
              <a:off x="11138027" y="2391892"/>
              <a:ext cx="7213600" cy="857250"/>
            </a:xfrm>
            <a:custGeom>
              <a:avLst/>
              <a:gdLst/>
              <a:ahLst/>
              <a:cxnLst/>
              <a:rect l="l" t="t" r="r" b="b"/>
              <a:pathLst>
                <a:path w="7213600" h="857250">
                  <a:moveTo>
                    <a:pt x="0" y="264169"/>
                  </a:moveTo>
                  <a:lnTo>
                    <a:pt x="45307" y="225314"/>
                  </a:lnTo>
                  <a:lnTo>
                    <a:pt x="81062" y="197882"/>
                  </a:lnTo>
                  <a:lnTo>
                    <a:pt x="118031" y="172010"/>
                  </a:lnTo>
                  <a:lnTo>
                    <a:pt x="156166" y="147747"/>
                  </a:lnTo>
                  <a:lnTo>
                    <a:pt x="195417" y="125142"/>
                  </a:lnTo>
                  <a:lnTo>
                    <a:pt x="235735" y="104243"/>
                  </a:lnTo>
                  <a:lnTo>
                    <a:pt x="277071" y="85102"/>
                  </a:lnTo>
                  <a:lnTo>
                    <a:pt x="319376" y="67766"/>
                  </a:lnTo>
                  <a:lnTo>
                    <a:pt x="362600" y="52286"/>
                  </a:lnTo>
                  <a:lnTo>
                    <a:pt x="406694" y="38709"/>
                  </a:lnTo>
                  <a:lnTo>
                    <a:pt x="451609" y="27087"/>
                  </a:lnTo>
                  <a:lnTo>
                    <a:pt x="497295" y="17467"/>
                  </a:lnTo>
                  <a:lnTo>
                    <a:pt x="543704" y="9899"/>
                  </a:lnTo>
                  <a:lnTo>
                    <a:pt x="590786" y="4432"/>
                  </a:lnTo>
                  <a:lnTo>
                    <a:pt x="638492" y="1116"/>
                  </a:lnTo>
                  <a:lnTo>
                    <a:pt x="686773" y="0"/>
                  </a:lnTo>
                  <a:lnTo>
                    <a:pt x="6201840" y="0"/>
                  </a:lnTo>
                  <a:lnTo>
                    <a:pt x="6250120" y="1116"/>
                  </a:lnTo>
                  <a:lnTo>
                    <a:pt x="6297825" y="4432"/>
                  </a:lnTo>
                  <a:lnTo>
                    <a:pt x="6344906" y="9899"/>
                  </a:lnTo>
                  <a:lnTo>
                    <a:pt x="6391315" y="17467"/>
                  </a:lnTo>
                  <a:lnTo>
                    <a:pt x="6437000" y="27087"/>
                  </a:lnTo>
                  <a:lnTo>
                    <a:pt x="6481915" y="38709"/>
                  </a:lnTo>
                  <a:lnTo>
                    <a:pt x="6526008" y="52286"/>
                  </a:lnTo>
                  <a:lnTo>
                    <a:pt x="6569232" y="67766"/>
                  </a:lnTo>
                  <a:lnTo>
                    <a:pt x="6611536" y="85102"/>
                  </a:lnTo>
                  <a:lnTo>
                    <a:pt x="6652871" y="104243"/>
                  </a:lnTo>
                  <a:lnTo>
                    <a:pt x="6693189" y="125142"/>
                  </a:lnTo>
                  <a:lnTo>
                    <a:pt x="6732440" y="147747"/>
                  </a:lnTo>
                  <a:lnTo>
                    <a:pt x="6770574" y="172010"/>
                  </a:lnTo>
                  <a:lnTo>
                    <a:pt x="6807543" y="197882"/>
                  </a:lnTo>
                  <a:lnTo>
                    <a:pt x="6843297" y="225314"/>
                  </a:lnTo>
                  <a:lnTo>
                    <a:pt x="6877788" y="254256"/>
                  </a:lnTo>
                  <a:lnTo>
                    <a:pt x="6910964" y="284659"/>
                  </a:lnTo>
                  <a:lnTo>
                    <a:pt x="6942779" y="316474"/>
                  </a:lnTo>
                  <a:lnTo>
                    <a:pt x="6973181" y="349652"/>
                  </a:lnTo>
                  <a:lnTo>
                    <a:pt x="7002122" y="384143"/>
                  </a:lnTo>
                  <a:lnTo>
                    <a:pt x="7029554" y="419898"/>
                  </a:lnTo>
                  <a:lnTo>
                    <a:pt x="7055425" y="456867"/>
                  </a:lnTo>
                  <a:lnTo>
                    <a:pt x="7079688" y="495002"/>
                  </a:lnTo>
                  <a:lnTo>
                    <a:pt x="7102293" y="534254"/>
                  </a:lnTo>
                  <a:lnTo>
                    <a:pt x="7123191" y="574573"/>
                  </a:lnTo>
                  <a:lnTo>
                    <a:pt x="7142332" y="615909"/>
                  </a:lnTo>
                  <a:lnTo>
                    <a:pt x="7159667" y="658214"/>
                  </a:lnTo>
                  <a:lnTo>
                    <a:pt x="7175147" y="701438"/>
                  </a:lnTo>
                  <a:lnTo>
                    <a:pt x="7188723" y="745533"/>
                  </a:lnTo>
                  <a:lnTo>
                    <a:pt x="7200346" y="790448"/>
                  </a:lnTo>
                  <a:lnTo>
                    <a:pt x="7209966" y="836135"/>
                  </a:lnTo>
                  <a:lnTo>
                    <a:pt x="7213401" y="857202"/>
                  </a:lnTo>
                </a:path>
              </a:pathLst>
            </a:custGeom>
            <a:ln w="21517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0642639" y="2037424"/>
              <a:ext cx="1545590" cy="1612265"/>
            </a:xfrm>
            <a:custGeom>
              <a:avLst/>
              <a:gdLst/>
              <a:ahLst/>
              <a:cxnLst/>
              <a:rect l="l" t="t" r="r" b="b"/>
              <a:pathLst>
                <a:path w="1545590" h="1612264">
                  <a:moveTo>
                    <a:pt x="1545471" y="0"/>
                  </a:moveTo>
                  <a:lnTo>
                    <a:pt x="0" y="0"/>
                  </a:lnTo>
                  <a:lnTo>
                    <a:pt x="0" y="1612223"/>
                  </a:lnTo>
                  <a:lnTo>
                    <a:pt x="1545471" y="1612223"/>
                  </a:lnTo>
                  <a:lnTo>
                    <a:pt x="15454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6" name="object 386"/>
          <p:cNvSpPr txBox="1"/>
          <p:nvPr/>
        </p:nvSpPr>
        <p:spPr>
          <a:xfrm>
            <a:off x="10851728" y="3283859"/>
            <a:ext cx="10915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 MT"/>
                <a:cs typeface="Arial MT"/>
              </a:rPr>
              <a:t>Morphology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387" name="object 387"/>
          <p:cNvGrpSpPr/>
          <p:nvPr/>
        </p:nvGrpSpPr>
        <p:grpSpPr>
          <a:xfrm>
            <a:off x="10790499" y="2048840"/>
            <a:ext cx="7870825" cy="1508125"/>
            <a:chOff x="10790499" y="2048840"/>
            <a:chExt cx="7870825" cy="1508125"/>
          </a:xfrm>
        </p:grpSpPr>
        <p:sp>
          <p:nvSpPr>
            <p:cNvPr id="388" name="object 388"/>
            <p:cNvSpPr/>
            <p:nvPr/>
          </p:nvSpPr>
          <p:spPr>
            <a:xfrm>
              <a:off x="10800216" y="2058557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30">
                  <a:moveTo>
                    <a:pt x="596159" y="0"/>
                  </a:moveTo>
                  <a:lnTo>
                    <a:pt x="547264" y="1976"/>
                  </a:lnTo>
                  <a:lnTo>
                    <a:pt x="499457" y="7802"/>
                  </a:lnTo>
                  <a:lnTo>
                    <a:pt x="452893" y="17326"/>
                  </a:lnTo>
                  <a:lnTo>
                    <a:pt x="407724" y="30392"/>
                  </a:lnTo>
                  <a:lnTo>
                    <a:pt x="364104" y="46849"/>
                  </a:lnTo>
                  <a:lnTo>
                    <a:pt x="322186" y="66542"/>
                  </a:lnTo>
                  <a:lnTo>
                    <a:pt x="282125" y="89319"/>
                  </a:lnTo>
                  <a:lnTo>
                    <a:pt x="244072" y="115025"/>
                  </a:lnTo>
                  <a:lnTo>
                    <a:pt x="208182" y="143507"/>
                  </a:lnTo>
                  <a:lnTo>
                    <a:pt x="174608" y="174612"/>
                  </a:lnTo>
                  <a:lnTo>
                    <a:pt x="143503" y="208186"/>
                  </a:lnTo>
                  <a:lnTo>
                    <a:pt x="115022" y="244077"/>
                  </a:lnTo>
                  <a:lnTo>
                    <a:pt x="89316" y="282129"/>
                  </a:lnTo>
                  <a:lnTo>
                    <a:pt x="66540" y="322191"/>
                  </a:lnTo>
                  <a:lnTo>
                    <a:pt x="46848" y="364109"/>
                  </a:lnTo>
                  <a:lnTo>
                    <a:pt x="30391" y="407728"/>
                  </a:lnTo>
                  <a:lnTo>
                    <a:pt x="17325" y="452896"/>
                  </a:lnTo>
                  <a:lnTo>
                    <a:pt x="7802" y="499460"/>
                  </a:lnTo>
                  <a:lnTo>
                    <a:pt x="1976" y="547265"/>
                  </a:lnTo>
                  <a:lnTo>
                    <a:pt x="0" y="596159"/>
                  </a:lnTo>
                  <a:lnTo>
                    <a:pt x="1976" y="645053"/>
                  </a:lnTo>
                  <a:lnTo>
                    <a:pt x="7802" y="692859"/>
                  </a:lnTo>
                  <a:lnTo>
                    <a:pt x="17325" y="739422"/>
                  </a:lnTo>
                  <a:lnTo>
                    <a:pt x="30391" y="784591"/>
                  </a:lnTo>
                  <a:lnTo>
                    <a:pt x="46848" y="828210"/>
                  </a:lnTo>
                  <a:lnTo>
                    <a:pt x="66540" y="870128"/>
                  </a:lnTo>
                  <a:lnTo>
                    <a:pt x="89316" y="910189"/>
                  </a:lnTo>
                  <a:lnTo>
                    <a:pt x="115022" y="948242"/>
                  </a:lnTo>
                  <a:lnTo>
                    <a:pt x="143503" y="984132"/>
                  </a:lnTo>
                  <a:lnTo>
                    <a:pt x="174608" y="1017707"/>
                  </a:lnTo>
                  <a:lnTo>
                    <a:pt x="208182" y="1048812"/>
                  </a:lnTo>
                  <a:lnTo>
                    <a:pt x="244072" y="1077294"/>
                  </a:lnTo>
                  <a:lnTo>
                    <a:pt x="282125" y="1103000"/>
                  </a:lnTo>
                  <a:lnTo>
                    <a:pt x="322186" y="1125776"/>
                  </a:lnTo>
                  <a:lnTo>
                    <a:pt x="364104" y="1145470"/>
                  </a:lnTo>
                  <a:lnTo>
                    <a:pt x="407724" y="1161926"/>
                  </a:lnTo>
                  <a:lnTo>
                    <a:pt x="452893" y="1174993"/>
                  </a:lnTo>
                  <a:lnTo>
                    <a:pt x="499457" y="1184516"/>
                  </a:lnTo>
                  <a:lnTo>
                    <a:pt x="547264" y="1190343"/>
                  </a:lnTo>
                  <a:lnTo>
                    <a:pt x="596159" y="1192319"/>
                  </a:lnTo>
                  <a:lnTo>
                    <a:pt x="645053" y="1190343"/>
                  </a:lnTo>
                  <a:lnTo>
                    <a:pt x="692858" y="1184516"/>
                  </a:lnTo>
                  <a:lnTo>
                    <a:pt x="739422" y="1174993"/>
                  </a:lnTo>
                  <a:lnTo>
                    <a:pt x="784590" y="1161926"/>
                  </a:lnTo>
                  <a:lnTo>
                    <a:pt x="828209" y="1145470"/>
                  </a:lnTo>
                  <a:lnTo>
                    <a:pt x="870125" y="1125776"/>
                  </a:lnTo>
                  <a:lnTo>
                    <a:pt x="910186" y="1103000"/>
                  </a:lnTo>
                  <a:lnTo>
                    <a:pt x="948238" y="1077294"/>
                  </a:lnTo>
                  <a:lnTo>
                    <a:pt x="984128" y="1048812"/>
                  </a:lnTo>
                  <a:lnTo>
                    <a:pt x="1017701" y="1017707"/>
                  </a:lnTo>
                  <a:lnTo>
                    <a:pt x="1048806" y="984132"/>
                  </a:lnTo>
                  <a:lnTo>
                    <a:pt x="1077287" y="948242"/>
                  </a:lnTo>
                  <a:lnTo>
                    <a:pt x="1102992" y="910189"/>
                  </a:lnTo>
                  <a:lnTo>
                    <a:pt x="1125768" y="870128"/>
                  </a:lnTo>
                  <a:lnTo>
                    <a:pt x="1145461" y="828210"/>
                  </a:lnTo>
                  <a:lnTo>
                    <a:pt x="1161917" y="784591"/>
                  </a:lnTo>
                  <a:lnTo>
                    <a:pt x="1174983" y="739422"/>
                  </a:lnTo>
                  <a:lnTo>
                    <a:pt x="1184506" y="692859"/>
                  </a:lnTo>
                  <a:lnTo>
                    <a:pt x="1190333" y="645053"/>
                  </a:lnTo>
                  <a:lnTo>
                    <a:pt x="1192309" y="596159"/>
                  </a:lnTo>
                  <a:lnTo>
                    <a:pt x="1190333" y="547265"/>
                  </a:lnTo>
                  <a:lnTo>
                    <a:pt x="1184506" y="499460"/>
                  </a:lnTo>
                  <a:lnTo>
                    <a:pt x="1174983" y="452896"/>
                  </a:lnTo>
                  <a:lnTo>
                    <a:pt x="1161917" y="407728"/>
                  </a:lnTo>
                  <a:lnTo>
                    <a:pt x="1145461" y="364109"/>
                  </a:lnTo>
                  <a:lnTo>
                    <a:pt x="1125768" y="322191"/>
                  </a:lnTo>
                  <a:lnTo>
                    <a:pt x="1102992" y="282129"/>
                  </a:lnTo>
                  <a:lnTo>
                    <a:pt x="1077287" y="244077"/>
                  </a:lnTo>
                  <a:lnTo>
                    <a:pt x="1048806" y="208186"/>
                  </a:lnTo>
                  <a:lnTo>
                    <a:pt x="1017701" y="174612"/>
                  </a:lnTo>
                  <a:lnTo>
                    <a:pt x="984128" y="143507"/>
                  </a:lnTo>
                  <a:lnTo>
                    <a:pt x="948238" y="115025"/>
                  </a:lnTo>
                  <a:lnTo>
                    <a:pt x="910186" y="89319"/>
                  </a:lnTo>
                  <a:lnTo>
                    <a:pt x="870125" y="66542"/>
                  </a:lnTo>
                  <a:lnTo>
                    <a:pt x="828209" y="46849"/>
                  </a:lnTo>
                  <a:lnTo>
                    <a:pt x="784590" y="30392"/>
                  </a:lnTo>
                  <a:lnTo>
                    <a:pt x="739422" y="17326"/>
                  </a:lnTo>
                  <a:lnTo>
                    <a:pt x="692858" y="7802"/>
                  </a:lnTo>
                  <a:lnTo>
                    <a:pt x="645053" y="1976"/>
                  </a:lnTo>
                  <a:lnTo>
                    <a:pt x="596159" y="0"/>
                  </a:lnTo>
                  <a:close/>
                </a:path>
              </a:pathLst>
            </a:custGeom>
            <a:solidFill>
              <a:srgbClr val="F0F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0800216" y="2058557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30">
                  <a:moveTo>
                    <a:pt x="0" y="596159"/>
                  </a:moveTo>
                  <a:lnTo>
                    <a:pt x="1976" y="645053"/>
                  </a:lnTo>
                  <a:lnTo>
                    <a:pt x="7802" y="692859"/>
                  </a:lnTo>
                  <a:lnTo>
                    <a:pt x="17325" y="739422"/>
                  </a:lnTo>
                  <a:lnTo>
                    <a:pt x="30391" y="784591"/>
                  </a:lnTo>
                  <a:lnTo>
                    <a:pt x="46848" y="828210"/>
                  </a:lnTo>
                  <a:lnTo>
                    <a:pt x="66540" y="870128"/>
                  </a:lnTo>
                  <a:lnTo>
                    <a:pt x="89316" y="910189"/>
                  </a:lnTo>
                  <a:lnTo>
                    <a:pt x="115022" y="948242"/>
                  </a:lnTo>
                  <a:lnTo>
                    <a:pt x="143503" y="984132"/>
                  </a:lnTo>
                  <a:lnTo>
                    <a:pt x="174608" y="1017707"/>
                  </a:lnTo>
                  <a:lnTo>
                    <a:pt x="208182" y="1048812"/>
                  </a:lnTo>
                  <a:lnTo>
                    <a:pt x="244072" y="1077294"/>
                  </a:lnTo>
                  <a:lnTo>
                    <a:pt x="282125" y="1103000"/>
                  </a:lnTo>
                  <a:lnTo>
                    <a:pt x="322186" y="1125776"/>
                  </a:lnTo>
                  <a:lnTo>
                    <a:pt x="364104" y="1145470"/>
                  </a:lnTo>
                  <a:lnTo>
                    <a:pt x="407724" y="1161926"/>
                  </a:lnTo>
                  <a:lnTo>
                    <a:pt x="452893" y="1174993"/>
                  </a:lnTo>
                  <a:lnTo>
                    <a:pt x="499457" y="1184516"/>
                  </a:lnTo>
                  <a:lnTo>
                    <a:pt x="547264" y="1190343"/>
                  </a:lnTo>
                  <a:lnTo>
                    <a:pt x="596159" y="1192319"/>
                  </a:lnTo>
                  <a:lnTo>
                    <a:pt x="645053" y="1190343"/>
                  </a:lnTo>
                  <a:lnTo>
                    <a:pt x="692858" y="1184516"/>
                  </a:lnTo>
                  <a:lnTo>
                    <a:pt x="739422" y="1174993"/>
                  </a:lnTo>
                  <a:lnTo>
                    <a:pt x="784590" y="1161926"/>
                  </a:lnTo>
                  <a:lnTo>
                    <a:pt x="828209" y="1145470"/>
                  </a:lnTo>
                  <a:lnTo>
                    <a:pt x="870125" y="1125776"/>
                  </a:lnTo>
                  <a:lnTo>
                    <a:pt x="910186" y="1103000"/>
                  </a:lnTo>
                  <a:lnTo>
                    <a:pt x="948238" y="1077294"/>
                  </a:lnTo>
                  <a:lnTo>
                    <a:pt x="984128" y="1048812"/>
                  </a:lnTo>
                  <a:lnTo>
                    <a:pt x="1017701" y="1017707"/>
                  </a:lnTo>
                  <a:lnTo>
                    <a:pt x="1048806" y="984132"/>
                  </a:lnTo>
                  <a:lnTo>
                    <a:pt x="1077287" y="948242"/>
                  </a:lnTo>
                  <a:lnTo>
                    <a:pt x="1102992" y="910189"/>
                  </a:lnTo>
                  <a:lnTo>
                    <a:pt x="1125768" y="870128"/>
                  </a:lnTo>
                  <a:lnTo>
                    <a:pt x="1145461" y="828210"/>
                  </a:lnTo>
                  <a:lnTo>
                    <a:pt x="1161917" y="784591"/>
                  </a:lnTo>
                  <a:lnTo>
                    <a:pt x="1174983" y="739422"/>
                  </a:lnTo>
                  <a:lnTo>
                    <a:pt x="1184506" y="692859"/>
                  </a:lnTo>
                  <a:lnTo>
                    <a:pt x="1190333" y="645053"/>
                  </a:lnTo>
                  <a:lnTo>
                    <a:pt x="1192309" y="596159"/>
                  </a:lnTo>
                  <a:lnTo>
                    <a:pt x="1190333" y="547265"/>
                  </a:lnTo>
                  <a:lnTo>
                    <a:pt x="1184506" y="499460"/>
                  </a:lnTo>
                  <a:lnTo>
                    <a:pt x="1174983" y="452896"/>
                  </a:lnTo>
                  <a:lnTo>
                    <a:pt x="1161917" y="407728"/>
                  </a:lnTo>
                  <a:lnTo>
                    <a:pt x="1145461" y="364109"/>
                  </a:lnTo>
                  <a:lnTo>
                    <a:pt x="1125768" y="322191"/>
                  </a:lnTo>
                  <a:lnTo>
                    <a:pt x="1102992" y="282129"/>
                  </a:lnTo>
                  <a:lnTo>
                    <a:pt x="1077287" y="244077"/>
                  </a:lnTo>
                  <a:lnTo>
                    <a:pt x="1048806" y="208186"/>
                  </a:lnTo>
                  <a:lnTo>
                    <a:pt x="1017701" y="174612"/>
                  </a:lnTo>
                  <a:lnTo>
                    <a:pt x="984128" y="143507"/>
                  </a:lnTo>
                  <a:lnTo>
                    <a:pt x="948238" y="115025"/>
                  </a:lnTo>
                  <a:lnTo>
                    <a:pt x="910186" y="89319"/>
                  </a:lnTo>
                  <a:lnTo>
                    <a:pt x="870125" y="66542"/>
                  </a:lnTo>
                  <a:lnTo>
                    <a:pt x="828209" y="46849"/>
                  </a:lnTo>
                  <a:lnTo>
                    <a:pt x="784590" y="30392"/>
                  </a:lnTo>
                  <a:lnTo>
                    <a:pt x="739422" y="17326"/>
                  </a:lnTo>
                  <a:lnTo>
                    <a:pt x="692858" y="7802"/>
                  </a:lnTo>
                  <a:lnTo>
                    <a:pt x="645053" y="1976"/>
                  </a:lnTo>
                  <a:lnTo>
                    <a:pt x="596159" y="0"/>
                  </a:lnTo>
                  <a:lnTo>
                    <a:pt x="547264" y="1976"/>
                  </a:lnTo>
                  <a:lnTo>
                    <a:pt x="499457" y="7802"/>
                  </a:lnTo>
                  <a:lnTo>
                    <a:pt x="452893" y="17326"/>
                  </a:lnTo>
                  <a:lnTo>
                    <a:pt x="407724" y="30392"/>
                  </a:lnTo>
                  <a:lnTo>
                    <a:pt x="364104" y="46849"/>
                  </a:lnTo>
                  <a:lnTo>
                    <a:pt x="322186" y="66542"/>
                  </a:lnTo>
                  <a:lnTo>
                    <a:pt x="282125" y="89319"/>
                  </a:lnTo>
                  <a:lnTo>
                    <a:pt x="244072" y="115025"/>
                  </a:lnTo>
                  <a:lnTo>
                    <a:pt x="208182" y="143507"/>
                  </a:lnTo>
                  <a:lnTo>
                    <a:pt x="174608" y="174612"/>
                  </a:lnTo>
                  <a:lnTo>
                    <a:pt x="143503" y="208186"/>
                  </a:lnTo>
                  <a:lnTo>
                    <a:pt x="115022" y="244077"/>
                  </a:lnTo>
                  <a:lnTo>
                    <a:pt x="89316" y="282129"/>
                  </a:lnTo>
                  <a:lnTo>
                    <a:pt x="66540" y="322191"/>
                  </a:lnTo>
                  <a:lnTo>
                    <a:pt x="46848" y="364109"/>
                  </a:lnTo>
                  <a:lnTo>
                    <a:pt x="30391" y="407728"/>
                  </a:lnTo>
                  <a:lnTo>
                    <a:pt x="17325" y="452896"/>
                  </a:lnTo>
                  <a:lnTo>
                    <a:pt x="7802" y="499460"/>
                  </a:lnTo>
                  <a:lnTo>
                    <a:pt x="1976" y="547265"/>
                  </a:lnTo>
                  <a:lnTo>
                    <a:pt x="0" y="596159"/>
                  </a:lnTo>
                  <a:close/>
                </a:path>
              </a:pathLst>
            </a:custGeom>
            <a:ln w="19433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635196" y="2574639"/>
              <a:ext cx="236689" cy="188004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11182107" y="2488445"/>
              <a:ext cx="227329" cy="261620"/>
            </a:xfrm>
            <a:custGeom>
              <a:avLst/>
              <a:gdLst/>
              <a:ahLst/>
              <a:cxnLst/>
              <a:rect l="l" t="t" r="r" b="b"/>
              <a:pathLst>
                <a:path w="227329" h="261619">
                  <a:moveTo>
                    <a:pt x="227333" y="0"/>
                  </a:moveTo>
                  <a:lnTo>
                    <a:pt x="190644" y="70924"/>
                  </a:lnTo>
                  <a:lnTo>
                    <a:pt x="165336" y="109487"/>
                  </a:lnTo>
                  <a:lnTo>
                    <a:pt x="134710" y="148611"/>
                  </a:lnTo>
                  <a:lnTo>
                    <a:pt x="98258" y="187166"/>
                  </a:lnTo>
                  <a:lnTo>
                    <a:pt x="55474" y="224024"/>
                  </a:lnTo>
                  <a:lnTo>
                    <a:pt x="13689" y="253210"/>
                  </a:lnTo>
                  <a:lnTo>
                    <a:pt x="0" y="261541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1041241" y="2598932"/>
              <a:ext cx="39370" cy="58419"/>
            </a:xfrm>
            <a:custGeom>
              <a:avLst/>
              <a:gdLst/>
              <a:ahLst/>
              <a:cxnLst/>
              <a:rect l="l" t="t" r="r" b="b"/>
              <a:pathLst>
                <a:path w="39370" h="58419">
                  <a:moveTo>
                    <a:pt x="0" y="0"/>
                  </a:moveTo>
                  <a:lnTo>
                    <a:pt x="9709" y="14569"/>
                  </a:lnTo>
                  <a:lnTo>
                    <a:pt x="19424" y="29141"/>
                  </a:lnTo>
                  <a:lnTo>
                    <a:pt x="29141" y="43716"/>
                  </a:lnTo>
                  <a:lnTo>
                    <a:pt x="38857" y="58291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0982951" y="2598932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4" h="58419">
                  <a:moveTo>
                    <a:pt x="19423" y="0"/>
                  </a:moveTo>
                  <a:lnTo>
                    <a:pt x="16996" y="7286"/>
                  </a:lnTo>
                  <a:lnTo>
                    <a:pt x="14568" y="14570"/>
                  </a:lnTo>
                  <a:lnTo>
                    <a:pt x="12139" y="21854"/>
                  </a:lnTo>
                  <a:lnTo>
                    <a:pt x="9706" y="29140"/>
                  </a:lnTo>
                  <a:lnTo>
                    <a:pt x="7284" y="36428"/>
                  </a:lnTo>
                  <a:lnTo>
                    <a:pt x="4857" y="43715"/>
                  </a:lnTo>
                  <a:lnTo>
                    <a:pt x="2428" y="51003"/>
                  </a:lnTo>
                  <a:lnTo>
                    <a:pt x="0" y="58291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1224662" y="2500900"/>
              <a:ext cx="126364" cy="316230"/>
            </a:xfrm>
            <a:custGeom>
              <a:avLst/>
              <a:gdLst/>
              <a:ahLst/>
              <a:cxnLst/>
              <a:rect l="l" t="t" r="r" b="b"/>
              <a:pathLst>
                <a:path w="126365" h="316230">
                  <a:moveTo>
                    <a:pt x="126278" y="0"/>
                  </a:moveTo>
                  <a:lnTo>
                    <a:pt x="121975" y="73393"/>
                  </a:lnTo>
                  <a:lnTo>
                    <a:pt x="112275" y="121054"/>
                  </a:lnTo>
                  <a:lnTo>
                    <a:pt x="94709" y="173628"/>
                  </a:lnTo>
                  <a:lnTo>
                    <a:pt x="71545" y="221610"/>
                  </a:lnTo>
                  <a:lnTo>
                    <a:pt x="46361" y="261171"/>
                  </a:lnTo>
                  <a:lnTo>
                    <a:pt x="21673" y="292472"/>
                  </a:lnTo>
                  <a:lnTo>
                    <a:pt x="0" y="315676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1319370" y="2500900"/>
              <a:ext cx="128905" cy="316230"/>
            </a:xfrm>
            <a:custGeom>
              <a:avLst/>
              <a:gdLst/>
              <a:ahLst/>
              <a:cxnLst/>
              <a:rect l="l" t="t" r="r" b="b"/>
              <a:pathLst>
                <a:path w="128904" h="316230">
                  <a:moveTo>
                    <a:pt x="126268" y="0"/>
                  </a:moveTo>
                  <a:lnTo>
                    <a:pt x="128785" y="28545"/>
                  </a:lnTo>
                  <a:lnTo>
                    <a:pt x="128587" y="65509"/>
                  </a:lnTo>
                  <a:lnTo>
                    <a:pt x="123285" y="109179"/>
                  </a:lnTo>
                  <a:lnTo>
                    <a:pt x="110488" y="157838"/>
                  </a:lnTo>
                  <a:lnTo>
                    <a:pt x="84340" y="215932"/>
                  </a:lnTo>
                  <a:lnTo>
                    <a:pt x="53689" y="261310"/>
                  </a:lnTo>
                  <a:lnTo>
                    <a:pt x="23816" y="294411"/>
                  </a:lnTo>
                  <a:lnTo>
                    <a:pt x="0" y="315676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0992661" y="2676650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09" h="29210">
                  <a:moveTo>
                    <a:pt x="29150" y="0"/>
                  </a:moveTo>
                  <a:lnTo>
                    <a:pt x="28732" y="2869"/>
                  </a:lnTo>
                  <a:lnTo>
                    <a:pt x="27098" y="11769"/>
                  </a:lnTo>
                  <a:lnTo>
                    <a:pt x="19423" y="19423"/>
                  </a:lnTo>
                  <a:lnTo>
                    <a:pt x="17381" y="21486"/>
                  </a:lnTo>
                  <a:lnTo>
                    <a:pt x="10722" y="27611"/>
                  </a:lnTo>
                  <a:lnTo>
                    <a:pt x="0" y="29150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1050955" y="2598935"/>
              <a:ext cx="19685" cy="78105"/>
            </a:xfrm>
            <a:custGeom>
              <a:avLst/>
              <a:gdLst/>
              <a:ahLst/>
              <a:cxnLst/>
              <a:rect l="l" t="t" r="r" b="b"/>
              <a:pathLst>
                <a:path w="19684" h="78105">
                  <a:moveTo>
                    <a:pt x="0" y="77714"/>
                  </a:moveTo>
                  <a:lnTo>
                    <a:pt x="2426" y="68000"/>
                  </a:lnTo>
                  <a:lnTo>
                    <a:pt x="4854" y="58286"/>
                  </a:lnTo>
                  <a:lnTo>
                    <a:pt x="7284" y="48571"/>
                  </a:lnTo>
                  <a:lnTo>
                    <a:pt x="9716" y="38857"/>
                  </a:lnTo>
                  <a:lnTo>
                    <a:pt x="12143" y="29141"/>
                  </a:lnTo>
                  <a:lnTo>
                    <a:pt x="14570" y="19424"/>
                  </a:lnTo>
                  <a:lnTo>
                    <a:pt x="16996" y="9709"/>
                  </a:lnTo>
                  <a:lnTo>
                    <a:pt x="19423" y="0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1256231" y="2500900"/>
              <a:ext cx="126364" cy="316230"/>
            </a:xfrm>
            <a:custGeom>
              <a:avLst/>
              <a:gdLst/>
              <a:ahLst/>
              <a:cxnLst/>
              <a:rect l="l" t="t" r="r" b="b"/>
              <a:pathLst>
                <a:path w="126365" h="316230">
                  <a:moveTo>
                    <a:pt x="0" y="0"/>
                  </a:moveTo>
                  <a:lnTo>
                    <a:pt x="19995" y="45842"/>
                  </a:lnTo>
                  <a:lnTo>
                    <a:pt x="39832" y="92693"/>
                  </a:lnTo>
                  <a:lnTo>
                    <a:pt x="59483" y="140550"/>
                  </a:lnTo>
                  <a:lnTo>
                    <a:pt x="78919" y="189407"/>
                  </a:lnTo>
                  <a:lnTo>
                    <a:pt x="103313" y="253064"/>
                  </a:lnTo>
                  <a:lnTo>
                    <a:pt x="114970" y="284504"/>
                  </a:lnTo>
                  <a:lnTo>
                    <a:pt x="126278" y="315676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1398253" y="2500896"/>
              <a:ext cx="95250" cy="300355"/>
            </a:xfrm>
            <a:custGeom>
              <a:avLst/>
              <a:gdLst/>
              <a:ahLst/>
              <a:cxnLst/>
              <a:rect l="l" t="t" r="r" b="b"/>
              <a:pathLst>
                <a:path w="95250" h="300355">
                  <a:moveTo>
                    <a:pt x="31608" y="299896"/>
                  </a:moveTo>
                  <a:lnTo>
                    <a:pt x="21068" y="280353"/>
                  </a:lnTo>
                  <a:lnTo>
                    <a:pt x="8771" y="249004"/>
                  </a:lnTo>
                  <a:lnTo>
                    <a:pt x="0" y="207589"/>
                  </a:lnTo>
                  <a:lnTo>
                    <a:pt x="38" y="157848"/>
                  </a:lnTo>
                  <a:lnTo>
                    <a:pt x="17872" y="93729"/>
                  </a:lnTo>
                  <a:lnTo>
                    <a:pt x="47077" y="46007"/>
                  </a:lnTo>
                  <a:lnTo>
                    <a:pt x="76437" y="14743"/>
                  </a:lnTo>
                  <a:lnTo>
                    <a:pt x="94736" y="0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0924660" y="263778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0" y="0"/>
                  </a:moveTo>
                  <a:lnTo>
                    <a:pt x="12142" y="12142"/>
                  </a:lnTo>
                  <a:lnTo>
                    <a:pt x="24287" y="24287"/>
                  </a:lnTo>
                  <a:lnTo>
                    <a:pt x="36431" y="36431"/>
                  </a:lnTo>
                  <a:lnTo>
                    <a:pt x="48574" y="48574"/>
                  </a:lnTo>
                </a:path>
              </a:pathLst>
            </a:custGeom>
            <a:ln w="9716">
              <a:solidFill>
                <a:srgbClr val="BB20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1" name="object 40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586521" y="2535102"/>
              <a:ext cx="314510" cy="226798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97221" y="2477202"/>
              <a:ext cx="1477524" cy="71637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147309" y="2467752"/>
              <a:ext cx="1568206" cy="632239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344991" y="3329742"/>
              <a:ext cx="315957" cy="227004"/>
            </a:xfrm>
            <a:prstGeom prst="rect">
              <a:avLst/>
            </a:prstGeom>
          </p:spPr>
        </p:pic>
        <p:sp>
          <p:nvSpPr>
            <p:cNvPr id="405" name="object 405"/>
            <p:cNvSpPr/>
            <p:nvPr/>
          </p:nvSpPr>
          <p:spPr>
            <a:xfrm>
              <a:off x="13856711" y="2470014"/>
              <a:ext cx="780415" cy="608965"/>
            </a:xfrm>
            <a:custGeom>
              <a:avLst/>
              <a:gdLst/>
              <a:ahLst/>
              <a:cxnLst/>
              <a:rect l="l" t="t" r="r" b="b"/>
              <a:pathLst>
                <a:path w="780415" h="608964">
                  <a:moveTo>
                    <a:pt x="178127" y="0"/>
                  </a:moveTo>
                  <a:lnTo>
                    <a:pt x="129334" y="16183"/>
                  </a:lnTo>
                  <a:lnTo>
                    <a:pt x="81031" y="45132"/>
                  </a:lnTo>
                  <a:lnTo>
                    <a:pt x="39733" y="80249"/>
                  </a:lnTo>
                  <a:lnTo>
                    <a:pt x="11954" y="114938"/>
                  </a:lnTo>
                  <a:lnTo>
                    <a:pt x="0" y="146082"/>
                  </a:lnTo>
                  <a:lnTo>
                    <a:pt x="202" y="177652"/>
                  </a:lnTo>
                  <a:lnTo>
                    <a:pt x="41938" y="296482"/>
                  </a:lnTo>
                  <a:lnTo>
                    <a:pt x="59525" y="341797"/>
                  </a:lnTo>
                  <a:lnTo>
                    <a:pt x="80706" y="390294"/>
                  </a:lnTo>
                  <a:lnTo>
                    <a:pt x="106111" y="438091"/>
                  </a:lnTo>
                  <a:lnTo>
                    <a:pt x="136368" y="481306"/>
                  </a:lnTo>
                  <a:lnTo>
                    <a:pt x="172107" y="516057"/>
                  </a:lnTo>
                  <a:lnTo>
                    <a:pt x="208988" y="539833"/>
                  </a:lnTo>
                  <a:lnTo>
                    <a:pt x="252014" y="560789"/>
                  </a:lnTo>
                  <a:lnTo>
                    <a:pt x="299252" y="578515"/>
                  </a:lnTo>
                  <a:lnTo>
                    <a:pt x="348764" y="592602"/>
                  </a:lnTo>
                  <a:lnTo>
                    <a:pt x="398615" y="602641"/>
                  </a:lnTo>
                  <a:lnTo>
                    <a:pt x="446871" y="608221"/>
                  </a:lnTo>
                  <a:lnTo>
                    <a:pt x="491594" y="608934"/>
                  </a:lnTo>
                  <a:lnTo>
                    <a:pt x="543328" y="602709"/>
                  </a:lnTo>
                  <a:lnTo>
                    <a:pt x="597400" y="589256"/>
                  </a:lnTo>
                  <a:lnTo>
                    <a:pt x="650177" y="569919"/>
                  </a:lnTo>
                  <a:lnTo>
                    <a:pt x="698027" y="546046"/>
                  </a:lnTo>
                  <a:lnTo>
                    <a:pt x="737316" y="518980"/>
                  </a:lnTo>
                  <a:lnTo>
                    <a:pt x="764413" y="490068"/>
                  </a:lnTo>
                  <a:lnTo>
                    <a:pt x="779667" y="448411"/>
                  </a:lnTo>
                  <a:lnTo>
                    <a:pt x="780261" y="398062"/>
                  </a:lnTo>
                  <a:lnTo>
                    <a:pt x="769692" y="345165"/>
                  </a:lnTo>
                  <a:lnTo>
                    <a:pt x="751454" y="295862"/>
                  </a:lnTo>
                  <a:lnTo>
                    <a:pt x="729043" y="256295"/>
                  </a:lnTo>
                  <a:lnTo>
                    <a:pt x="699000" y="228982"/>
                  </a:lnTo>
                  <a:lnTo>
                    <a:pt x="658988" y="209831"/>
                  </a:lnTo>
                  <a:lnTo>
                    <a:pt x="614203" y="195060"/>
                  </a:lnTo>
                  <a:lnTo>
                    <a:pt x="569839" y="180886"/>
                  </a:lnTo>
                  <a:lnTo>
                    <a:pt x="531090" y="163523"/>
                  </a:lnTo>
                  <a:lnTo>
                    <a:pt x="489626" y="135514"/>
                  </a:lnTo>
                  <a:lnTo>
                    <a:pt x="451272" y="104988"/>
                  </a:lnTo>
                  <a:lnTo>
                    <a:pt x="416784" y="76383"/>
                  </a:lnTo>
                  <a:lnTo>
                    <a:pt x="386917" y="54134"/>
                  </a:lnTo>
                  <a:lnTo>
                    <a:pt x="353369" y="37306"/>
                  </a:lnTo>
                  <a:lnTo>
                    <a:pt x="297325" y="17093"/>
                  </a:lnTo>
                  <a:lnTo>
                    <a:pt x="233880" y="1867"/>
                  </a:lnTo>
                  <a:lnTo>
                    <a:pt x="17812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3856711" y="2470014"/>
              <a:ext cx="780415" cy="608965"/>
            </a:xfrm>
            <a:custGeom>
              <a:avLst/>
              <a:gdLst/>
              <a:ahLst/>
              <a:cxnLst/>
              <a:rect l="l" t="t" r="r" b="b"/>
              <a:pathLst>
                <a:path w="780415" h="608964">
                  <a:moveTo>
                    <a:pt x="11954" y="114938"/>
                  </a:moveTo>
                  <a:lnTo>
                    <a:pt x="39733" y="80249"/>
                  </a:lnTo>
                  <a:lnTo>
                    <a:pt x="81031" y="45132"/>
                  </a:lnTo>
                  <a:lnTo>
                    <a:pt x="129334" y="16183"/>
                  </a:lnTo>
                  <a:lnTo>
                    <a:pt x="178127" y="0"/>
                  </a:lnTo>
                  <a:lnTo>
                    <a:pt x="233880" y="1867"/>
                  </a:lnTo>
                  <a:lnTo>
                    <a:pt x="297325" y="17093"/>
                  </a:lnTo>
                  <a:lnTo>
                    <a:pt x="353369" y="37306"/>
                  </a:lnTo>
                  <a:lnTo>
                    <a:pt x="416784" y="76383"/>
                  </a:lnTo>
                  <a:lnTo>
                    <a:pt x="451272" y="104988"/>
                  </a:lnTo>
                  <a:lnTo>
                    <a:pt x="489626" y="135514"/>
                  </a:lnTo>
                  <a:lnTo>
                    <a:pt x="531090" y="163523"/>
                  </a:lnTo>
                  <a:lnTo>
                    <a:pt x="569839" y="180886"/>
                  </a:lnTo>
                  <a:lnTo>
                    <a:pt x="614203" y="195060"/>
                  </a:lnTo>
                  <a:lnTo>
                    <a:pt x="658988" y="209831"/>
                  </a:lnTo>
                  <a:lnTo>
                    <a:pt x="699000" y="228982"/>
                  </a:lnTo>
                  <a:lnTo>
                    <a:pt x="729043" y="256295"/>
                  </a:lnTo>
                  <a:lnTo>
                    <a:pt x="751454" y="295862"/>
                  </a:lnTo>
                  <a:lnTo>
                    <a:pt x="769692" y="345165"/>
                  </a:lnTo>
                  <a:lnTo>
                    <a:pt x="780261" y="398062"/>
                  </a:lnTo>
                  <a:lnTo>
                    <a:pt x="779667" y="448411"/>
                  </a:lnTo>
                  <a:lnTo>
                    <a:pt x="764413" y="490068"/>
                  </a:lnTo>
                  <a:lnTo>
                    <a:pt x="737316" y="518980"/>
                  </a:lnTo>
                  <a:lnTo>
                    <a:pt x="698027" y="546046"/>
                  </a:lnTo>
                  <a:lnTo>
                    <a:pt x="650177" y="569919"/>
                  </a:lnTo>
                  <a:lnTo>
                    <a:pt x="597400" y="589256"/>
                  </a:lnTo>
                  <a:lnTo>
                    <a:pt x="543328" y="602709"/>
                  </a:lnTo>
                  <a:lnTo>
                    <a:pt x="491594" y="608934"/>
                  </a:lnTo>
                  <a:lnTo>
                    <a:pt x="446871" y="608221"/>
                  </a:lnTo>
                  <a:lnTo>
                    <a:pt x="398615" y="602641"/>
                  </a:lnTo>
                  <a:lnTo>
                    <a:pt x="348764" y="592602"/>
                  </a:lnTo>
                  <a:lnTo>
                    <a:pt x="299252" y="578515"/>
                  </a:lnTo>
                  <a:lnTo>
                    <a:pt x="252014" y="560789"/>
                  </a:lnTo>
                  <a:lnTo>
                    <a:pt x="208988" y="539833"/>
                  </a:lnTo>
                  <a:lnTo>
                    <a:pt x="172107" y="516057"/>
                  </a:lnTo>
                  <a:lnTo>
                    <a:pt x="136368" y="481306"/>
                  </a:lnTo>
                  <a:lnTo>
                    <a:pt x="106111" y="438091"/>
                  </a:lnTo>
                  <a:lnTo>
                    <a:pt x="80706" y="390294"/>
                  </a:lnTo>
                  <a:lnTo>
                    <a:pt x="59525" y="341797"/>
                  </a:lnTo>
                  <a:lnTo>
                    <a:pt x="41938" y="296482"/>
                  </a:lnTo>
                  <a:lnTo>
                    <a:pt x="27315" y="258232"/>
                  </a:lnTo>
                  <a:lnTo>
                    <a:pt x="10121" y="213689"/>
                  </a:lnTo>
                  <a:lnTo>
                    <a:pt x="202" y="177652"/>
                  </a:lnTo>
                  <a:lnTo>
                    <a:pt x="0" y="146082"/>
                  </a:lnTo>
                  <a:lnTo>
                    <a:pt x="11954" y="114938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4097748" y="2758764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59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59" y="16648"/>
                  </a:lnTo>
                  <a:lnTo>
                    <a:pt x="16659" y="0"/>
                  </a:lnTo>
                  <a:close/>
                </a:path>
              </a:pathLst>
            </a:custGeom>
            <a:solidFill>
              <a:srgbClr val="BD2228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4031100" y="2642164"/>
              <a:ext cx="66675" cy="116839"/>
            </a:xfrm>
            <a:custGeom>
              <a:avLst/>
              <a:gdLst/>
              <a:ahLst/>
              <a:cxnLst/>
              <a:rect l="l" t="t" r="r" b="b"/>
              <a:pathLst>
                <a:path w="66675" h="116839">
                  <a:moveTo>
                    <a:pt x="16649" y="0"/>
                  </a:moveTo>
                  <a:lnTo>
                    <a:pt x="0" y="0"/>
                  </a:lnTo>
                  <a:lnTo>
                    <a:pt x="0" y="16649"/>
                  </a:lnTo>
                  <a:lnTo>
                    <a:pt x="16649" y="16649"/>
                  </a:lnTo>
                  <a:lnTo>
                    <a:pt x="16649" y="0"/>
                  </a:lnTo>
                  <a:close/>
                </a:path>
                <a:path w="66675" h="116839">
                  <a:moveTo>
                    <a:pt x="66636" y="99898"/>
                  </a:moveTo>
                  <a:lnTo>
                    <a:pt x="49999" y="99898"/>
                  </a:lnTo>
                  <a:lnTo>
                    <a:pt x="49999" y="116547"/>
                  </a:lnTo>
                  <a:lnTo>
                    <a:pt x="66636" y="116547"/>
                  </a:lnTo>
                  <a:lnTo>
                    <a:pt x="66636" y="99898"/>
                  </a:lnTo>
                  <a:close/>
                </a:path>
              </a:pathLst>
            </a:custGeom>
            <a:solidFill>
              <a:srgbClr val="BD22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3981144" y="2558916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59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59" y="16648"/>
                  </a:lnTo>
                  <a:lnTo>
                    <a:pt x="16659" y="0"/>
                  </a:lnTo>
                  <a:close/>
                </a:path>
              </a:pathLst>
            </a:custGeom>
            <a:solidFill>
              <a:srgbClr val="BD2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4097748" y="2775412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59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59" y="16648"/>
                  </a:lnTo>
                  <a:lnTo>
                    <a:pt x="16659" y="0"/>
                  </a:lnTo>
                  <a:close/>
                </a:path>
              </a:pathLst>
            </a:custGeom>
            <a:solidFill>
              <a:srgbClr val="BD2228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4031100" y="2675476"/>
              <a:ext cx="17145" cy="33655"/>
            </a:xfrm>
            <a:custGeom>
              <a:avLst/>
              <a:gdLst/>
              <a:ahLst/>
              <a:cxnLst/>
              <a:rect l="l" t="t" r="r" b="b"/>
              <a:pathLst>
                <a:path w="17144" h="33655">
                  <a:moveTo>
                    <a:pt x="16649" y="0"/>
                  </a:moveTo>
                  <a:lnTo>
                    <a:pt x="0" y="0"/>
                  </a:lnTo>
                  <a:lnTo>
                    <a:pt x="0" y="16649"/>
                  </a:lnTo>
                  <a:lnTo>
                    <a:pt x="0" y="33299"/>
                  </a:lnTo>
                  <a:lnTo>
                    <a:pt x="16649" y="33299"/>
                  </a:lnTo>
                  <a:lnTo>
                    <a:pt x="16649" y="16649"/>
                  </a:lnTo>
                  <a:lnTo>
                    <a:pt x="16649" y="0"/>
                  </a:lnTo>
                  <a:close/>
                </a:path>
              </a:pathLst>
            </a:custGeom>
            <a:solidFill>
              <a:srgbClr val="BD222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4031100" y="2658827"/>
              <a:ext cx="33655" cy="66675"/>
            </a:xfrm>
            <a:custGeom>
              <a:avLst/>
              <a:gdLst/>
              <a:ahLst/>
              <a:cxnLst/>
              <a:rect l="l" t="t" r="r" b="b"/>
              <a:pathLst>
                <a:path w="33655" h="66675">
                  <a:moveTo>
                    <a:pt x="16649" y="0"/>
                  </a:moveTo>
                  <a:lnTo>
                    <a:pt x="0" y="0"/>
                  </a:lnTo>
                  <a:lnTo>
                    <a:pt x="0" y="16649"/>
                  </a:lnTo>
                  <a:lnTo>
                    <a:pt x="16649" y="16649"/>
                  </a:lnTo>
                  <a:lnTo>
                    <a:pt x="16649" y="0"/>
                  </a:lnTo>
                  <a:close/>
                </a:path>
                <a:path w="33655" h="66675">
                  <a:moveTo>
                    <a:pt x="33350" y="49949"/>
                  </a:moveTo>
                  <a:lnTo>
                    <a:pt x="16687" y="49949"/>
                  </a:lnTo>
                  <a:lnTo>
                    <a:pt x="16687" y="66598"/>
                  </a:lnTo>
                  <a:lnTo>
                    <a:pt x="33350" y="66598"/>
                  </a:lnTo>
                  <a:lnTo>
                    <a:pt x="33350" y="49949"/>
                  </a:lnTo>
                  <a:close/>
                </a:path>
              </a:pathLst>
            </a:custGeom>
            <a:solidFill>
              <a:srgbClr val="BD22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4031101" y="2625511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4064451" y="2725414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3997803" y="2575565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3997803" y="2592214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4014452" y="260886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4114407" y="2825369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4114407" y="2858666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4114399" y="2808725"/>
              <a:ext cx="17145" cy="50165"/>
            </a:xfrm>
            <a:custGeom>
              <a:avLst/>
              <a:gdLst/>
              <a:ahLst/>
              <a:cxnLst/>
              <a:rect l="l" t="t" r="r" b="b"/>
              <a:pathLst>
                <a:path w="17144" h="50164">
                  <a:moveTo>
                    <a:pt x="16649" y="33312"/>
                  </a:moveTo>
                  <a:lnTo>
                    <a:pt x="0" y="33312"/>
                  </a:lnTo>
                  <a:lnTo>
                    <a:pt x="0" y="49961"/>
                  </a:lnTo>
                  <a:lnTo>
                    <a:pt x="16649" y="49961"/>
                  </a:lnTo>
                  <a:lnTo>
                    <a:pt x="16649" y="33312"/>
                  </a:lnTo>
                  <a:close/>
                </a:path>
                <a:path w="17144" h="50164">
                  <a:moveTo>
                    <a:pt x="16649" y="0"/>
                  </a:moveTo>
                  <a:lnTo>
                    <a:pt x="0" y="0"/>
                  </a:lnTo>
                  <a:lnTo>
                    <a:pt x="0" y="16649"/>
                  </a:lnTo>
                  <a:lnTo>
                    <a:pt x="16649" y="16649"/>
                  </a:lnTo>
                  <a:lnTo>
                    <a:pt x="16649" y="0"/>
                  </a:lnTo>
                  <a:close/>
                </a:path>
              </a:pathLst>
            </a:custGeom>
            <a:solidFill>
              <a:srgbClr val="BD22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4131045" y="2875315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4114407" y="2792061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16648" y="0"/>
                  </a:moveTo>
                  <a:lnTo>
                    <a:pt x="0" y="0"/>
                  </a:lnTo>
                  <a:lnTo>
                    <a:pt x="0" y="16648"/>
                  </a:lnTo>
                  <a:lnTo>
                    <a:pt x="16648" y="16648"/>
                  </a:lnTo>
                  <a:lnTo>
                    <a:pt x="16648" y="0"/>
                  </a:lnTo>
                  <a:close/>
                </a:path>
              </a:pathLst>
            </a:custGeom>
            <a:solidFill>
              <a:srgbClr val="BD22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3977760" y="2555538"/>
              <a:ext cx="190500" cy="356870"/>
            </a:xfrm>
            <a:custGeom>
              <a:avLst/>
              <a:gdLst/>
              <a:ahLst/>
              <a:cxnLst/>
              <a:rect l="l" t="t" r="r" b="b"/>
              <a:pathLst>
                <a:path w="190500" h="356869">
                  <a:moveTo>
                    <a:pt x="23418" y="5245"/>
                  </a:moveTo>
                  <a:lnTo>
                    <a:pt x="18173" y="0"/>
                  </a:lnTo>
                  <a:lnTo>
                    <a:pt x="5245" y="0"/>
                  </a:lnTo>
                  <a:lnTo>
                    <a:pt x="0" y="5245"/>
                  </a:lnTo>
                  <a:lnTo>
                    <a:pt x="0" y="18186"/>
                  </a:lnTo>
                  <a:lnTo>
                    <a:pt x="5245" y="23431"/>
                  </a:lnTo>
                  <a:lnTo>
                    <a:pt x="18173" y="23431"/>
                  </a:lnTo>
                  <a:lnTo>
                    <a:pt x="23418" y="18186"/>
                  </a:lnTo>
                  <a:lnTo>
                    <a:pt x="23418" y="11709"/>
                  </a:lnTo>
                  <a:lnTo>
                    <a:pt x="23418" y="5245"/>
                  </a:lnTo>
                  <a:close/>
                </a:path>
                <a:path w="190500" h="356869">
                  <a:moveTo>
                    <a:pt x="189979" y="338328"/>
                  </a:moveTo>
                  <a:lnTo>
                    <a:pt x="184734" y="333082"/>
                  </a:lnTo>
                  <a:lnTo>
                    <a:pt x="171792" y="333082"/>
                  </a:lnTo>
                  <a:lnTo>
                    <a:pt x="166547" y="338328"/>
                  </a:lnTo>
                  <a:lnTo>
                    <a:pt x="166547" y="351269"/>
                  </a:lnTo>
                  <a:lnTo>
                    <a:pt x="171792" y="356514"/>
                  </a:lnTo>
                  <a:lnTo>
                    <a:pt x="184734" y="356514"/>
                  </a:lnTo>
                  <a:lnTo>
                    <a:pt x="189979" y="351269"/>
                  </a:lnTo>
                  <a:lnTo>
                    <a:pt x="189979" y="344805"/>
                  </a:lnTo>
                  <a:lnTo>
                    <a:pt x="189979" y="338328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4" name="object 42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223287" y="2734817"/>
              <a:ext cx="299138" cy="275904"/>
            </a:xfrm>
            <a:prstGeom prst="rect">
              <a:avLst/>
            </a:prstGeom>
          </p:spPr>
        </p:pic>
        <p:sp>
          <p:nvSpPr>
            <p:cNvPr id="425" name="object 425"/>
            <p:cNvSpPr/>
            <p:nvPr/>
          </p:nvSpPr>
          <p:spPr>
            <a:xfrm>
              <a:off x="13947045" y="260088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0" y="0"/>
                  </a:moveTo>
                  <a:lnTo>
                    <a:pt x="16648" y="16648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3963691" y="2617526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4">
                  <a:moveTo>
                    <a:pt x="0" y="0"/>
                  </a:moveTo>
                  <a:lnTo>
                    <a:pt x="0" y="16648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3963691" y="263417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5">
                  <a:moveTo>
                    <a:pt x="0" y="0"/>
                  </a:moveTo>
                  <a:lnTo>
                    <a:pt x="33307" y="33297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3996996" y="2667473"/>
              <a:ext cx="0" cy="66675"/>
            </a:xfrm>
            <a:custGeom>
              <a:avLst/>
              <a:gdLst/>
              <a:ahLst/>
              <a:cxnLst/>
              <a:rect l="l" t="t" r="r" b="b"/>
              <a:pathLst>
                <a:path h="66675">
                  <a:moveTo>
                    <a:pt x="0" y="0"/>
                  </a:moveTo>
                  <a:lnTo>
                    <a:pt x="0" y="66605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3996996" y="2734076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0" y="0"/>
                  </a:moveTo>
                  <a:lnTo>
                    <a:pt x="66647" y="66647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4063635" y="2800722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4" h="17144">
                  <a:moveTo>
                    <a:pt x="20" y="0"/>
                  </a:moveTo>
                  <a:lnTo>
                    <a:pt x="0" y="16659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4063645" y="281737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0" y="0"/>
                  </a:moveTo>
                  <a:lnTo>
                    <a:pt x="16659" y="16648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4080334" y="2834020"/>
              <a:ext cx="0" cy="66675"/>
            </a:xfrm>
            <a:custGeom>
              <a:avLst/>
              <a:gdLst/>
              <a:ahLst/>
              <a:cxnLst/>
              <a:rect l="l" t="t" r="r" b="b"/>
              <a:pathLst>
                <a:path h="66675">
                  <a:moveTo>
                    <a:pt x="0" y="0"/>
                  </a:moveTo>
                  <a:lnTo>
                    <a:pt x="0" y="66605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4080293" y="290063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5">
                  <a:moveTo>
                    <a:pt x="0" y="0"/>
                  </a:moveTo>
                  <a:lnTo>
                    <a:pt x="33328" y="33318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4103587" y="2927621"/>
              <a:ext cx="18415" cy="13335"/>
            </a:xfrm>
            <a:custGeom>
              <a:avLst/>
              <a:gdLst/>
              <a:ahLst/>
              <a:cxnLst/>
              <a:rect l="l" t="t" r="r" b="b"/>
              <a:pathLst>
                <a:path w="18415" h="13335">
                  <a:moveTo>
                    <a:pt x="0" y="13235"/>
                  </a:moveTo>
                  <a:lnTo>
                    <a:pt x="18376" y="0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3938486" y="259332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15078"/>
                  </a:moveTo>
                  <a:lnTo>
                    <a:pt x="17088" y="0"/>
                  </a:lnTo>
                </a:path>
              </a:pathLst>
            </a:custGeom>
            <a:ln w="3738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95094" y="2499882"/>
            <a:ext cx="7908925" cy="986790"/>
            <a:chOff x="5995094" y="2499882"/>
            <a:chExt cx="7908925" cy="986790"/>
          </a:xfrm>
        </p:grpSpPr>
        <p:sp>
          <p:nvSpPr>
            <p:cNvPr id="3" name="object 3"/>
            <p:cNvSpPr/>
            <p:nvPr/>
          </p:nvSpPr>
          <p:spPr>
            <a:xfrm>
              <a:off x="6448139" y="2707900"/>
              <a:ext cx="7445375" cy="523875"/>
            </a:xfrm>
            <a:custGeom>
              <a:avLst/>
              <a:gdLst/>
              <a:ahLst/>
              <a:cxnLst/>
              <a:rect l="l" t="t" r="r" b="b"/>
              <a:pathLst>
                <a:path w="7445375" h="523875">
                  <a:moveTo>
                    <a:pt x="0" y="145469"/>
                  </a:moveTo>
                  <a:lnTo>
                    <a:pt x="65819" y="103994"/>
                  </a:lnTo>
                  <a:lnTo>
                    <a:pt x="105807" y="82985"/>
                  </a:lnTo>
                  <a:lnTo>
                    <a:pt x="147061" y="64160"/>
                  </a:lnTo>
                  <a:lnTo>
                    <a:pt x="189505" y="47598"/>
                  </a:lnTo>
                  <a:lnTo>
                    <a:pt x="233061" y="33373"/>
                  </a:lnTo>
                  <a:lnTo>
                    <a:pt x="277654" y="21563"/>
                  </a:lnTo>
                  <a:lnTo>
                    <a:pt x="323206" y="12244"/>
                  </a:lnTo>
                  <a:lnTo>
                    <a:pt x="369642" y="5492"/>
                  </a:lnTo>
                  <a:lnTo>
                    <a:pt x="416884" y="1385"/>
                  </a:lnTo>
                  <a:lnTo>
                    <a:pt x="464856" y="0"/>
                  </a:lnTo>
                  <a:lnTo>
                    <a:pt x="6683127" y="0"/>
                  </a:lnTo>
                  <a:lnTo>
                    <a:pt x="6731099" y="1385"/>
                  </a:lnTo>
                  <a:lnTo>
                    <a:pt x="6778341" y="5492"/>
                  </a:lnTo>
                  <a:lnTo>
                    <a:pt x="6824777" y="12244"/>
                  </a:lnTo>
                  <a:lnTo>
                    <a:pt x="6870329" y="21563"/>
                  </a:lnTo>
                  <a:lnTo>
                    <a:pt x="6914922" y="33373"/>
                  </a:lnTo>
                  <a:lnTo>
                    <a:pt x="6958478" y="47598"/>
                  </a:lnTo>
                  <a:lnTo>
                    <a:pt x="7000922" y="64160"/>
                  </a:lnTo>
                  <a:lnTo>
                    <a:pt x="7042176" y="82985"/>
                  </a:lnTo>
                  <a:lnTo>
                    <a:pt x="7082164" y="103994"/>
                  </a:lnTo>
                  <a:lnTo>
                    <a:pt x="7120810" y="127111"/>
                  </a:lnTo>
                  <a:lnTo>
                    <a:pt x="7158037" y="152260"/>
                  </a:lnTo>
                  <a:lnTo>
                    <a:pt x="7193767" y="179365"/>
                  </a:lnTo>
                  <a:lnTo>
                    <a:pt x="7227926" y="208347"/>
                  </a:lnTo>
                  <a:lnTo>
                    <a:pt x="7260436" y="239132"/>
                  </a:lnTo>
                  <a:lnTo>
                    <a:pt x="7291220" y="271643"/>
                  </a:lnTo>
                  <a:lnTo>
                    <a:pt x="7320202" y="305802"/>
                  </a:lnTo>
                  <a:lnTo>
                    <a:pt x="7347306" y="341533"/>
                  </a:lnTo>
                  <a:lnTo>
                    <a:pt x="7372455" y="378760"/>
                  </a:lnTo>
                  <a:lnTo>
                    <a:pt x="7395571" y="417406"/>
                  </a:lnTo>
                  <a:lnTo>
                    <a:pt x="7416580" y="457395"/>
                  </a:lnTo>
                  <a:lnTo>
                    <a:pt x="7435404" y="498649"/>
                  </a:lnTo>
                  <a:lnTo>
                    <a:pt x="7445104" y="523508"/>
                  </a:lnTo>
                </a:path>
              </a:pathLst>
            </a:custGeom>
            <a:ln w="20941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95094" y="2499882"/>
              <a:ext cx="904240" cy="986790"/>
            </a:xfrm>
            <a:custGeom>
              <a:avLst/>
              <a:gdLst/>
              <a:ahLst/>
              <a:cxnLst/>
              <a:rect l="l" t="t" r="r" b="b"/>
              <a:pathLst>
                <a:path w="904240" h="986789">
                  <a:moveTo>
                    <a:pt x="903700" y="0"/>
                  </a:moveTo>
                  <a:lnTo>
                    <a:pt x="0" y="0"/>
                  </a:lnTo>
                  <a:lnTo>
                    <a:pt x="0" y="986462"/>
                  </a:lnTo>
                  <a:lnTo>
                    <a:pt x="903700" y="986462"/>
                  </a:lnTo>
                  <a:lnTo>
                    <a:pt x="90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78333" y="2512624"/>
              <a:ext cx="740410" cy="740410"/>
            </a:xfrm>
            <a:custGeom>
              <a:avLst/>
              <a:gdLst/>
              <a:ahLst/>
              <a:cxnLst/>
              <a:rect l="l" t="t" r="r" b="b"/>
              <a:pathLst>
                <a:path w="740409" h="740410">
                  <a:moveTo>
                    <a:pt x="369957" y="0"/>
                  </a:moveTo>
                  <a:lnTo>
                    <a:pt x="323551" y="2882"/>
                  </a:lnTo>
                  <a:lnTo>
                    <a:pt x="278865" y="11299"/>
                  </a:lnTo>
                  <a:lnTo>
                    <a:pt x="236245" y="24902"/>
                  </a:lnTo>
                  <a:lnTo>
                    <a:pt x="196040" y="43346"/>
                  </a:lnTo>
                  <a:lnTo>
                    <a:pt x="158594" y="66284"/>
                  </a:lnTo>
                  <a:lnTo>
                    <a:pt x="124255" y="93369"/>
                  </a:lnTo>
                  <a:lnTo>
                    <a:pt x="93369" y="124255"/>
                  </a:lnTo>
                  <a:lnTo>
                    <a:pt x="66284" y="158594"/>
                  </a:lnTo>
                  <a:lnTo>
                    <a:pt x="43346" y="196040"/>
                  </a:lnTo>
                  <a:lnTo>
                    <a:pt x="24902" y="236245"/>
                  </a:lnTo>
                  <a:lnTo>
                    <a:pt x="11299" y="278865"/>
                  </a:lnTo>
                  <a:lnTo>
                    <a:pt x="2882" y="323551"/>
                  </a:lnTo>
                  <a:lnTo>
                    <a:pt x="0" y="369957"/>
                  </a:lnTo>
                  <a:lnTo>
                    <a:pt x="2882" y="416365"/>
                  </a:lnTo>
                  <a:lnTo>
                    <a:pt x="11299" y="461053"/>
                  </a:lnTo>
                  <a:lnTo>
                    <a:pt x="24902" y="503674"/>
                  </a:lnTo>
                  <a:lnTo>
                    <a:pt x="43346" y="543881"/>
                  </a:lnTo>
                  <a:lnTo>
                    <a:pt x="66284" y="581328"/>
                  </a:lnTo>
                  <a:lnTo>
                    <a:pt x="93369" y="615668"/>
                  </a:lnTo>
                  <a:lnTo>
                    <a:pt x="124255" y="646554"/>
                  </a:lnTo>
                  <a:lnTo>
                    <a:pt x="158594" y="673639"/>
                  </a:lnTo>
                  <a:lnTo>
                    <a:pt x="196040" y="696577"/>
                  </a:lnTo>
                  <a:lnTo>
                    <a:pt x="236245" y="715022"/>
                  </a:lnTo>
                  <a:lnTo>
                    <a:pt x="278865" y="728626"/>
                  </a:lnTo>
                  <a:lnTo>
                    <a:pt x="323551" y="737042"/>
                  </a:lnTo>
                  <a:lnTo>
                    <a:pt x="369957" y="739925"/>
                  </a:lnTo>
                  <a:lnTo>
                    <a:pt x="416365" y="737042"/>
                  </a:lnTo>
                  <a:lnTo>
                    <a:pt x="461053" y="728626"/>
                  </a:lnTo>
                  <a:lnTo>
                    <a:pt x="503674" y="715022"/>
                  </a:lnTo>
                  <a:lnTo>
                    <a:pt x="543881" y="696577"/>
                  </a:lnTo>
                  <a:lnTo>
                    <a:pt x="581328" y="673639"/>
                  </a:lnTo>
                  <a:lnTo>
                    <a:pt x="615668" y="646554"/>
                  </a:lnTo>
                  <a:lnTo>
                    <a:pt x="646554" y="615668"/>
                  </a:lnTo>
                  <a:lnTo>
                    <a:pt x="673639" y="581328"/>
                  </a:lnTo>
                  <a:lnTo>
                    <a:pt x="696577" y="543881"/>
                  </a:lnTo>
                  <a:lnTo>
                    <a:pt x="715022" y="503674"/>
                  </a:lnTo>
                  <a:lnTo>
                    <a:pt x="728626" y="461053"/>
                  </a:lnTo>
                  <a:lnTo>
                    <a:pt x="737042" y="416365"/>
                  </a:lnTo>
                  <a:lnTo>
                    <a:pt x="739925" y="369957"/>
                  </a:lnTo>
                  <a:lnTo>
                    <a:pt x="737042" y="323551"/>
                  </a:lnTo>
                  <a:lnTo>
                    <a:pt x="728626" y="278865"/>
                  </a:lnTo>
                  <a:lnTo>
                    <a:pt x="715022" y="236245"/>
                  </a:lnTo>
                  <a:lnTo>
                    <a:pt x="696577" y="196040"/>
                  </a:lnTo>
                  <a:lnTo>
                    <a:pt x="673639" y="158594"/>
                  </a:lnTo>
                  <a:lnTo>
                    <a:pt x="646554" y="124255"/>
                  </a:lnTo>
                  <a:lnTo>
                    <a:pt x="615668" y="93369"/>
                  </a:lnTo>
                  <a:lnTo>
                    <a:pt x="581328" y="66284"/>
                  </a:lnTo>
                  <a:lnTo>
                    <a:pt x="543881" y="43346"/>
                  </a:lnTo>
                  <a:lnTo>
                    <a:pt x="503674" y="24902"/>
                  </a:lnTo>
                  <a:lnTo>
                    <a:pt x="461053" y="11299"/>
                  </a:lnTo>
                  <a:lnTo>
                    <a:pt x="416365" y="2882"/>
                  </a:lnTo>
                  <a:lnTo>
                    <a:pt x="369957" y="0"/>
                  </a:lnTo>
                  <a:close/>
                </a:path>
              </a:pathLst>
            </a:custGeom>
            <a:solidFill>
              <a:srgbClr val="F1F9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78333" y="2512624"/>
              <a:ext cx="740410" cy="740410"/>
            </a:xfrm>
            <a:custGeom>
              <a:avLst/>
              <a:gdLst/>
              <a:ahLst/>
              <a:cxnLst/>
              <a:rect l="l" t="t" r="r" b="b"/>
              <a:pathLst>
                <a:path w="740409" h="740410">
                  <a:moveTo>
                    <a:pt x="0" y="369957"/>
                  </a:moveTo>
                  <a:lnTo>
                    <a:pt x="2882" y="416365"/>
                  </a:lnTo>
                  <a:lnTo>
                    <a:pt x="11299" y="461053"/>
                  </a:lnTo>
                  <a:lnTo>
                    <a:pt x="24902" y="503674"/>
                  </a:lnTo>
                  <a:lnTo>
                    <a:pt x="43346" y="543881"/>
                  </a:lnTo>
                  <a:lnTo>
                    <a:pt x="66284" y="581328"/>
                  </a:lnTo>
                  <a:lnTo>
                    <a:pt x="93369" y="615668"/>
                  </a:lnTo>
                  <a:lnTo>
                    <a:pt x="124255" y="646554"/>
                  </a:lnTo>
                  <a:lnTo>
                    <a:pt x="158594" y="673639"/>
                  </a:lnTo>
                  <a:lnTo>
                    <a:pt x="196040" y="696577"/>
                  </a:lnTo>
                  <a:lnTo>
                    <a:pt x="236245" y="715022"/>
                  </a:lnTo>
                  <a:lnTo>
                    <a:pt x="278865" y="728626"/>
                  </a:lnTo>
                  <a:lnTo>
                    <a:pt x="323551" y="737042"/>
                  </a:lnTo>
                  <a:lnTo>
                    <a:pt x="369957" y="739925"/>
                  </a:lnTo>
                  <a:lnTo>
                    <a:pt x="416365" y="737042"/>
                  </a:lnTo>
                  <a:lnTo>
                    <a:pt x="461053" y="728626"/>
                  </a:lnTo>
                  <a:lnTo>
                    <a:pt x="503674" y="715022"/>
                  </a:lnTo>
                  <a:lnTo>
                    <a:pt x="543881" y="696577"/>
                  </a:lnTo>
                  <a:lnTo>
                    <a:pt x="581328" y="673639"/>
                  </a:lnTo>
                  <a:lnTo>
                    <a:pt x="615668" y="646554"/>
                  </a:lnTo>
                  <a:lnTo>
                    <a:pt x="646554" y="615668"/>
                  </a:lnTo>
                  <a:lnTo>
                    <a:pt x="673639" y="581328"/>
                  </a:lnTo>
                  <a:lnTo>
                    <a:pt x="696577" y="543881"/>
                  </a:lnTo>
                  <a:lnTo>
                    <a:pt x="715022" y="503674"/>
                  </a:lnTo>
                  <a:lnTo>
                    <a:pt x="728626" y="461053"/>
                  </a:lnTo>
                  <a:lnTo>
                    <a:pt x="737042" y="416365"/>
                  </a:lnTo>
                  <a:lnTo>
                    <a:pt x="739925" y="369957"/>
                  </a:lnTo>
                  <a:lnTo>
                    <a:pt x="737042" y="323551"/>
                  </a:lnTo>
                  <a:lnTo>
                    <a:pt x="728626" y="278865"/>
                  </a:lnTo>
                  <a:lnTo>
                    <a:pt x="715022" y="236245"/>
                  </a:lnTo>
                  <a:lnTo>
                    <a:pt x="696577" y="196040"/>
                  </a:lnTo>
                  <a:lnTo>
                    <a:pt x="673639" y="158594"/>
                  </a:lnTo>
                  <a:lnTo>
                    <a:pt x="646554" y="124255"/>
                  </a:lnTo>
                  <a:lnTo>
                    <a:pt x="615668" y="93369"/>
                  </a:lnTo>
                  <a:lnTo>
                    <a:pt x="581328" y="66284"/>
                  </a:lnTo>
                  <a:lnTo>
                    <a:pt x="543881" y="43346"/>
                  </a:lnTo>
                  <a:lnTo>
                    <a:pt x="503674" y="24902"/>
                  </a:lnTo>
                  <a:lnTo>
                    <a:pt x="461053" y="11299"/>
                  </a:lnTo>
                  <a:lnTo>
                    <a:pt x="416365" y="2882"/>
                  </a:lnTo>
                  <a:lnTo>
                    <a:pt x="369957" y="0"/>
                  </a:lnTo>
                  <a:lnTo>
                    <a:pt x="323551" y="2882"/>
                  </a:lnTo>
                  <a:lnTo>
                    <a:pt x="278865" y="11299"/>
                  </a:lnTo>
                  <a:lnTo>
                    <a:pt x="236245" y="24902"/>
                  </a:lnTo>
                  <a:lnTo>
                    <a:pt x="196040" y="43346"/>
                  </a:lnTo>
                  <a:lnTo>
                    <a:pt x="158594" y="66284"/>
                  </a:lnTo>
                  <a:lnTo>
                    <a:pt x="124255" y="93369"/>
                  </a:lnTo>
                  <a:lnTo>
                    <a:pt x="93369" y="124255"/>
                  </a:lnTo>
                  <a:lnTo>
                    <a:pt x="66284" y="158594"/>
                  </a:lnTo>
                  <a:lnTo>
                    <a:pt x="43346" y="196040"/>
                  </a:lnTo>
                  <a:lnTo>
                    <a:pt x="24902" y="236245"/>
                  </a:lnTo>
                  <a:lnTo>
                    <a:pt x="11299" y="278865"/>
                  </a:lnTo>
                  <a:lnTo>
                    <a:pt x="2882" y="323551"/>
                  </a:lnTo>
                  <a:lnTo>
                    <a:pt x="0" y="369957"/>
                  </a:lnTo>
                  <a:close/>
                </a:path>
              </a:pathLst>
            </a:custGeom>
            <a:ln w="12062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99511" y="2835907"/>
              <a:ext cx="140970" cy="111125"/>
            </a:xfrm>
            <a:custGeom>
              <a:avLst/>
              <a:gdLst/>
              <a:ahLst/>
              <a:cxnLst/>
              <a:rect l="l" t="t" r="r" b="b"/>
              <a:pathLst>
                <a:path w="140970" h="111125">
                  <a:moveTo>
                    <a:pt x="104687" y="0"/>
                  </a:moveTo>
                  <a:lnTo>
                    <a:pt x="117434" y="3804"/>
                  </a:lnTo>
                  <a:lnTo>
                    <a:pt x="128139" y="10451"/>
                  </a:lnTo>
                  <a:lnTo>
                    <a:pt x="136162" y="19408"/>
                  </a:lnTo>
                  <a:lnTo>
                    <a:pt x="140864" y="30145"/>
                  </a:lnTo>
                  <a:lnTo>
                    <a:pt x="140378" y="48719"/>
                  </a:lnTo>
                  <a:lnTo>
                    <a:pt x="132376" y="64704"/>
                  </a:lnTo>
                  <a:lnTo>
                    <a:pt x="121081" y="75468"/>
                  </a:lnTo>
                  <a:lnTo>
                    <a:pt x="110718" y="78374"/>
                  </a:lnTo>
                  <a:lnTo>
                    <a:pt x="105304" y="72937"/>
                  </a:lnTo>
                  <a:lnTo>
                    <a:pt x="102036" y="62093"/>
                  </a:lnTo>
                  <a:lnTo>
                    <a:pt x="97079" y="48841"/>
                  </a:lnTo>
                  <a:lnTo>
                    <a:pt x="86593" y="36176"/>
                  </a:lnTo>
                  <a:lnTo>
                    <a:pt x="76631" y="30317"/>
                  </a:lnTo>
                  <a:lnTo>
                    <a:pt x="66083" y="27157"/>
                  </a:lnTo>
                  <a:lnTo>
                    <a:pt x="56749" y="26999"/>
                  </a:lnTo>
                  <a:lnTo>
                    <a:pt x="50427" y="30145"/>
                  </a:lnTo>
                  <a:lnTo>
                    <a:pt x="49121" y="39268"/>
                  </a:lnTo>
                  <a:lnTo>
                    <a:pt x="53391" y="51087"/>
                  </a:lnTo>
                  <a:lnTo>
                    <a:pt x="57688" y="62984"/>
                  </a:lnTo>
                  <a:lnTo>
                    <a:pt x="56458" y="72343"/>
                  </a:lnTo>
                  <a:lnTo>
                    <a:pt x="45603" y="75445"/>
                  </a:lnTo>
                  <a:lnTo>
                    <a:pt x="29680" y="72355"/>
                  </a:lnTo>
                  <a:lnTo>
                    <a:pt x="13578" y="69258"/>
                  </a:lnTo>
                  <a:lnTo>
                    <a:pt x="2187" y="72343"/>
                  </a:lnTo>
                  <a:lnTo>
                    <a:pt x="0" y="77213"/>
                  </a:lnTo>
                  <a:lnTo>
                    <a:pt x="343" y="84884"/>
                  </a:lnTo>
                  <a:lnTo>
                    <a:pt x="3803" y="95858"/>
                  </a:lnTo>
                  <a:lnTo>
                    <a:pt x="10962" y="110635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15326" y="2779401"/>
              <a:ext cx="141605" cy="162560"/>
            </a:xfrm>
            <a:custGeom>
              <a:avLst/>
              <a:gdLst/>
              <a:ahLst/>
              <a:cxnLst/>
              <a:rect l="l" t="t" r="r" b="b"/>
              <a:pathLst>
                <a:path w="141604" h="162560">
                  <a:moveTo>
                    <a:pt x="141074" y="0"/>
                  </a:moveTo>
                  <a:lnTo>
                    <a:pt x="102601" y="67948"/>
                  </a:lnTo>
                  <a:lnTo>
                    <a:pt x="72757" y="104277"/>
                  </a:lnTo>
                  <a:lnTo>
                    <a:pt x="34428" y="139021"/>
                  </a:lnTo>
                  <a:lnTo>
                    <a:pt x="8495" y="157130"/>
                  </a:lnTo>
                  <a:lnTo>
                    <a:pt x="0" y="162298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27906" y="2847963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29" h="36194">
                  <a:moveTo>
                    <a:pt x="0" y="0"/>
                  </a:moveTo>
                  <a:lnTo>
                    <a:pt x="6031" y="9045"/>
                  </a:lnTo>
                  <a:lnTo>
                    <a:pt x="12061" y="18088"/>
                  </a:lnTo>
                  <a:lnTo>
                    <a:pt x="18089" y="27131"/>
                  </a:lnTo>
                  <a:lnTo>
                    <a:pt x="24114" y="36176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91738" y="2847963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4">
                  <a:moveTo>
                    <a:pt x="12051" y="0"/>
                  </a:moveTo>
                  <a:lnTo>
                    <a:pt x="10041" y="6031"/>
                  </a:lnTo>
                  <a:lnTo>
                    <a:pt x="8031" y="12062"/>
                  </a:lnTo>
                  <a:lnTo>
                    <a:pt x="6020" y="18093"/>
                  </a:lnTo>
                  <a:lnTo>
                    <a:pt x="0" y="36176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41735" y="2787131"/>
              <a:ext cx="78740" cy="196215"/>
            </a:xfrm>
            <a:custGeom>
              <a:avLst/>
              <a:gdLst/>
              <a:ahLst/>
              <a:cxnLst/>
              <a:rect l="l" t="t" r="r" b="b"/>
              <a:pathLst>
                <a:path w="78739" h="196214">
                  <a:moveTo>
                    <a:pt x="78364" y="0"/>
                  </a:moveTo>
                  <a:lnTo>
                    <a:pt x="75695" y="45544"/>
                  </a:lnTo>
                  <a:lnTo>
                    <a:pt x="58773" y="107745"/>
                  </a:lnTo>
                  <a:lnTo>
                    <a:pt x="28766" y="162074"/>
                  </a:lnTo>
                  <a:lnTo>
                    <a:pt x="13447" y="181499"/>
                  </a:lnTo>
                  <a:lnTo>
                    <a:pt x="0" y="195899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00506" y="2787131"/>
              <a:ext cx="80010" cy="196215"/>
            </a:xfrm>
            <a:custGeom>
              <a:avLst/>
              <a:gdLst/>
              <a:ahLst/>
              <a:cxnLst/>
              <a:rect l="l" t="t" r="r" b="b"/>
              <a:pathLst>
                <a:path w="80010" h="196214">
                  <a:moveTo>
                    <a:pt x="78364" y="0"/>
                  </a:moveTo>
                  <a:lnTo>
                    <a:pt x="79924" y="17714"/>
                  </a:lnTo>
                  <a:lnTo>
                    <a:pt x="79801" y="40651"/>
                  </a:lnTo>
                  <a:lnTo>
                    <a:pt x="76508" y="67749"/>
                  </a:lnTo>
                  <a:lnTo>
                    <a:pt x="68563" y="97944"/>
                  </a:lnTo>
                  <a:lnTo>
                    <a:pt x="52338" y="133997"/>
                  </a:lnTo>
                  <a:lnTo>
                    <a:pt x="33319" y="162157"/>
                  </a:lnTo>
                  <a:lnTo>
                    <a:pt x="14781" y="182699"/>
                  </a:lnTo>
                  <a:lnTo>
                    <a:pt x="0" y="195899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97756" y="289619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093" y="0"/>
                  </a:moveTo>
                  <a:lnTo>
                    <a:pt x="17842" y="1780"/>
                  </a:lnTo>
                  <a:lnTo>
                    <a:pt x="16816" y="7298"/>
                  </a:lnTo>
                  <a:lnTo>
                    <a:pt x="12062" y="12051"/>
                  </a:lnTo>
                  <a:lnTo>
                    <a:pt x="10785" y="13329"/>
                  </a:lnTo>
                  <a:lnTo>
                    <a:pt x="6659" y="17130"/>
                  </a:lnTo>
                  <a:lnTo>
                    <a:pt x="0" y="18083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33934" y="2847967"/>
              <a:ext cx="12065" cy="48260"/>
            </a:xfrm>
            <a:custGeom>
              <a:avLst/>
              <a:gdLst/>
              <a:ahLst/>
              <a:cxnLst/>
              <a:rect l="l" t="t" r="r" b="b"/>
              <a:pathLst>
                <a:path w="12064" h="48260">
                  <a:moveTo>
                    <a:pt x="0" y="48228"/>
                  </a:moveTo>
                  <a:lnTo>
                    <a:pt x="2010" y="40187"/>
                  </a:lnTo>
                  <a:lnTo>
                    <a:pt x="4020" y="32145"/>
                  </a:lnTo>
                  <a:lnTo>
                    <a:pt x="6031" y="24114"/>
                  </a:lnTo>
                  <a:lnTo>
                    <a:pt x="8041" y="16072"/>
                  </a:lnTo>
                  <a:lnTo>
                    <a:pt x="10052" y="8031"/>
                  </a:lnTo>
                  <a:lnTo>
                    <a:pt x="12062" y="0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61328" y="2787131"/>
              <a:ext cx="78740" cy="196215"/>
            </a:xfrm>
            <a:custGeom>
              <a:avLst/>
              <a:gdLst/>
              <a:ahLst/>
              <a:cxnLst/>
              <a:rect l="l" t="t" r="r" b="b"/>
              <a:pathLst>
                <a:path w="78739" h="196214">
                  <a:moveTo>
                    <a:pt x="0" y="0"/>
                  </a:moveTo>
                  <a:lnTo>
                    <a:pt x="24717" y="57523"/>
                  </a:lnTo>
                  <a:lnTo>
                    <a:pt x="48972" y="117535"/>
                  </a:lnTo>
                  <a:lnTo>
                    <a:pt x="64107" y="157043"/>
                  </a:lnTo>
                  <a:lnTo>
                    <a:pt x="71345" y="176553"/>
                  </a:lnTo>
                  <a:lnTo>
                    <a:pt x="78364" y="195899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49459" y="2787136"/>
              <a:ext cx="59055" cy="186690"/>
            </a:xfrm>
            <a:custGeom>
              <a:avLst/>
              <a:gdLst/>
              <a:ahLst/>
              <a:cxnLst/>
              <a:rect l="l" t="t" r="r" b="b"/>
              <a:pathLst>
                <a:path w="59054" h="186689">
                  <a:moveTo>
                    <a:pt x="19614" y="186099"/>
                  </a:moveTo>
                  <a:lnTo>
                    <a:pt x="13071" y="173971"/>
                  </a:lnTo>
                  <a:lnTo>
                    <a:pt x="5441" y="154516"/>
                  </a:lnTo>
                  <a:lnTo>
                    <a:pt x="0" y="128814"/>
                  </a:lnTo>
                  <a:lnTo>
                    <a:pt x="23" y="97944"/>
                  </a:lnTo>
                  <a:lnTo>
                    <a:pt x="11088" y="58153"/>
                  </a:lnTo>
                  <a:lnTo>
                    <a:pt x="29213" y="28538"/>
                  </a:lnTo>
                  <a:lnTo>
                    <a:pt x="47437" y="9140"/>
                  </a:lnTo>
                  <a:lnTo>
                    <a:pt x="58796" y="0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55561" y="287208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0" y="0"/>
                  </a:moveTo>
                  <a:lnTo>
                    <a:pt x="7532" y="7532"/>
                  </a:lnTo>
                  <a:lnTo>
                    <a:pt x="15068" y="15068"/>
                  </a:lnTo>
                  <a:lnTo>
                    <a:pt x="22606" y="22606"/>
                  </a:lnTo>
                  <a:lnTo>
                    <a:pt x="30145" y="30145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25182" y="2811371"/>
              <a:ext cx="133350" cy="86995"/>
            </a:xfrm>
            <a:custGeom>
              <a:avLst/>
              <a:gdLst/>
              <a:ahLst/>
              <a:cxnLst/>
              <a:rect l="l" t="t" r="r" b="b"/>
              <a:pathLst>
                <a:path w="133350" h="86994">
                  <a:moveTo>
                    <a:pt x="13624" y="0"/>
                  </a:moveTo>
                  <a:lnTo>
                    <a:pt x="5131" y="14801"/>
                  </a:lnTo>
                  <a:lnTo>
                    <a:pt x="888" y="25270"/>
                  </a:lnTo>
                  <a:lnTo>
                    <a:pt x="0" y="32148"/>
                  </a:lnTo>
                  <a:lnTo>
                    <a:pt x="1572" y="36176"/>
                  </a:lnTo>
                  <a:lnTo>
                    <a:pt x="9539" y="38170"/>
                  </a:lnTo>
                  <a:lnTo>
                    <a:pt x="21128" y="35572"/>
                  </a:lnTo>
                  <a:lnTo>
                    <a:pt x="33488" y="33276"/>
                  </a:lnTo>
                  <a:lnTo>
                    <a:pt x="43770" y="36176"/>
                  </a:lnTo>
                  <a:lnTo>
                    <a:pt x="48579" y="47027"/>
                  </a:lnTo>
                  <a:lnTo>
                    <a:pt x="47814" y="61151"/>
                  </a:lnTo>
                  <a:lnTo>
                    <a:pt x="46535" y="74845"/>
                  </a:lnTo>
                  <a:lnTo>
                    <a:pt x="49801" y="84405"/>
                  </a:lnTo>
                  <a:lnTo>
                    <a:pt x="58041" y="86416"/>
                  </a:lnTo>
                  <a:lnTo>
                    <a:pt x="73405" y="81675"/>
                  </a:lnTo>
                  <a:lnTo>
                    <a:pt x="97836" y="67852"/>
                  </a:lnTo>
                  <a:lnTo>
                    <a:pt x="133275" y="42616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69308" y="2878270"/>
              <a:ext cx="92710" cy="55880"/>
            </a:xfrm>
            <a:custGeom>
              <a:avLst/>
              <a:gdLst/>
              <a:ahLst/>
              <a:cxnLst/>
              <a:rect l="l" t="t" r="r" b="b"/>
              <a:pathLst>
                <a:path w="92709" h="55880">
                  <a:moveTo>
                    <a:pt x="2250" y="48070"/>
                  </a:moveTo>
                  <a:lnTo>
                    <a:pt x="0" y="36112"/>
                  </a:lnTo>
                  <a:lnTo>
                    <a:pt x="1463" y="24492"/>
                  </a:lnTo>
                  <a:lnTo>
                    <a:pt x="6333" y="14109"/>
                  </a:lnTo>
                  <a:lnTo>
                    <a:pt x="14302" y="5862"/>
                  </a:lnTo>
                  <a:lnTo>
                    <a:pt x="27595" y="94"/>
                  </a:lnTo>
                  <a:lnTo>
                    <a:pt x="41402" y="0"/>
                  </a:lnTo>
                  <a:lnTo>
                    <a:pt x="53718" y="4344"/>
                  </a:lnTo>
                  <a:lnTo>
                    <a:pt x="62541" y="11893"/>
                  </a:lnTo>
                  <a:lnTo>
                    <a:pt x="66673" y="23674"/>
                  </a:lnTo>
                  <a:lnTo>
                    <a:pt x="66168" y="36044"/>
                  </a:lnTo>
                  <a:lnTo>
                    <a:pt x="65355" y="46891"/>
                  </a:lnTo>
                  <a:lnTo>
                    <a:pt x="68562" y="54101"/>
                  </a:lnTo>
                  <a:lnTo>
                    <a:pt x="73643" y="55527"/>
                  </a:lnTo>
                  <a:lnTo>
                    <a:pt x="79843" y="54392"/>
                  </a:lnTo>
                  <a:lnTo>
                    <a:pt x="86433" y="51604"/>
                  </a:lnTo>
                  <a:lnTo>
                    <a:pt x="92687" y="48070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77587" y="2817368"/>
              <a:ext cx="102870" cy="50165"/>
            </a:xfrm>
            <a:custGeom>
              <a:avLst/>
              <a:gdLst/>
              <a:ahLst/>
              <a:cxnLst/>
              <a:rect l="l" t="t" r="r" b="b"/>
              <a:pathLst>
                <a:path w="102870" h="50164">
                  <a:moveTo>
                    <a:pt x="0" y="450"/>
                  </a:moveTo>
                  <a:lnTo>
                    <a:pt x="9141" y="0"/>
                  </a:lnTo>
                  <a:lnTo>
                    <a:pt x="21412" y="408"/>
                  </a:lnTo>
                  <a:lnTo>
                    <a:pt x="24114" y="6481"/>
                  </a:lnTo>
                  <a:lnTo>
                    <a:pt x="22600" y="15017"/>
                  </a:lnTo>
                  <a:lnTo>
                    <a:pt x="15171" y="24624"/>
                  </a:lnTo>
                  <a:lnTo>
                    <a:pt x="7692" y="34205"/>
                  </a:lnTo>
                  <a:lnTo>
                    <a:pt x="6031" y="42658"/>
                  </a:lnTo>
                  <a:lnTo>
                    <a:pt x="12227" y="47782"/>
                  </a:lnTo>
                  <a:lnTo>
                    <a:pt x="23376" y="50008"/>
                  </a:lnTo>
                  <a:lnTo>
                    <a:pt x="36402" y="48560"/>
                  </a:lnTo>
                  <a:lnTo>
                    <a:pt x="48228" y="42658"/>
                  </a:lnTo>
                  <a:lnTo>
                    <a:pt x="54357" y="35091"/>
                  </a:lnTo>
                  <a:lnTo>
                    <a:pt x="57550" y="26979"/>
                  </a:lnTo>
                  <a:lnTo>
                    <a:pt x="60606" y="19168"/>
                  </a:lnTo>
                  <a:lnTo>
                    <a:pt x="66322" y="12502"/>
                  </a:lnTo>
                  <a:lnTo>
                    <a:pt x="74697" y="8843"/>
                  </a:lnTo>
                  <a:lnTo>
                    <a:pt x="84085" y="8265"/>
                  </a:lnTo>
                  <a:lnTo>
                    <a:pt x="93635" y="9806"/>
                  </a:lnTo>
                  <a:lnTo>
                    <a:pt x="102499" y="12502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80082" y="2914280"/>
              <a:ext cx="60960" cy="24765"/>
            </a:xfrm>
            <a:custGeom>
              <a:avLst/>
              <a:gdLst/>
              <a:ahLst/>
              <a:cxnLst/>
              <a:rect l="l" t="t" r="r" b="b"/>
              <a:pathLst>
                <a:path w="60959" h="24764">
                  <a:moveTo>
                    <a:pt x="0" y="0"/>
                  </a:moveTo>
                  <a:lnTo>
                    <a:pt x="30145" y="24114"/>
                  </a:lnTo>
                  <a:lnTo>
                    <a:pt x="34484" y="24606"/>
                  </a:lnTo>
                  <a:lnTo>
                    <a:pt x="40710" y="24477"/>
                  </a:lnTo>
                  <a:lnTo>
                    <a:pt x="47682" y="22661"/>
                  </a:lnTo>
                  <a:lnTo>
                    <a:pt x="54260" y="18093"/>
                  </a:lnTo>
                  <a:lnTo>
                    <a:pt x="60678" y="11339"/>
                  </a:lnTo>
                  <a:lnTo>
                    <a:pt x="60417" y="2261"/>
                  </a:lnTo>
                  <a:lnTo>
                    <a:pt x="60291" y="0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55965" y="2932366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69">
                  <a:moveTo>
                    <a:pt x="0" y="6031"/>
                  </a:moveTo>
                  <a:lnTo>
                    <a:pt x="1654" y="10994"/>
                  </a:lnTo>
                  <a:lnTo>
                    <a:pt x="7099" y="13716"/>
                  </a:lnTo>
                  <a:lnTo>
                    <a:pt x="12051" y="12062"/>
                  </a:lnTo>
                  <a:lnTo>
                    <a:pt x="17015" y="10408"/>
                  </a:lnTo>
                  <a:lnTo>
                    <a:pt x="19737" y="4963"/>
                  </a:lnTo>
                  <a:lnTo>
                    <a:pt x="18093" y="0"/>
                  </a:lnTo>
                </a:path>
              </a:pathLst>
            </a:custGeom>
            <a:ln w="6031">
              <a:solidFill>
                <a:srgbClr val="BC1F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389101" y="1038816"/>
            <a:ext cx="7376159" cy="767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90" dirty="0"/>
              <a:t>RESU</a:t>
            </a:r>
            <a:r>
              <a:rPr spc="-590" dirty="0"/>
              <a:t>L</a:t>
            </a:r>
            <a:r>
              <a:rPr spc="-430" dirty="0"/>
              <a:t>T</a:t>
            </a:r>
            <a:r>
              <a:rPr spc="65" dirty="0"/>
              <a:t>S</a:t>
            </a:r>
            <a:r>
              <a:rPr spc="-430" dirty="0"/>
              <a:t> </a:t>
            </a:r>
            <a:r>
              <a:rPr spc="-290" dirty="0"/>
              <a:t>-</a:t>
            </a:r>
            <a:r>
              <a:rPr spc="-430" dirty="0"/>
              <a:t> </a:t>
            </a:r>
            <a:r>
              <a:rPr spc="-140" dirty="0">
                <a:solidFill>
                  <a:srgbClr val="666666"/>
                </a:solidFill>
              </a:rPr>
              <a:t>G</a:t>
            </a:r>
            <a:r>
              <a:rPr spc="-350" dirty="0">
                <a:solidFill>
                  <a:srgbClr val="666666"/>
                </a:solidFill>
              </a:rPr>
              <a:t>L</a:t>
            </a:r>
            <a:r>
              <a:rPr spc="-20" dirty="0">
                <a:solidFill>
                  <a:srgbClr val="666666"/>
                </a:solidFill>
              </a:rPr>
              <a:t>OBAL</a:t>
            </a:r>
            <a:r>
              <a:rPr spc="-430" dirty="0">
                <a:solidFill>
                  <a:srgbClr val="666666"/>
                </a:solidFill>
              </a:rPr>
              <a:t> </a:t>
            </a:r>
            <a:r>
              <a:rPr spc="110" dirty="0">
                <a:solidFill>
                  <a:srgbClr val="666666"/>
                </a:solidFill>
              </a:rPr>
              <a:t>ANA</a:t>
            </a:r>
            <a:r>
              <a:rPr spc="-570" dirty="0">
                <a:solidFill>
                  <a:srgbClr val="666666"/>
                </a:solidFill>
              </a:rPr>
              <a:t>L</a:t>
            </a:r>
            <a:r>
              <a:rPr spc="-200" dirty="0">
                <a:solidFill>
                  <a:srgbClr val="666666"/>
                </a:solidFill>
              </a:rPr>
              <a:t>Y</a:t>
            </a:r>
            <a:r>
              <a:rPr spc="-20" dirty="0">
                <a:solidFill>
                  <a:srgbClr val="666666"/>
                </a:solidFill>
              </a:rPr>
              <a:t>SIS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292996" y="8352904"/>
            <a:ext cx="17572990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Microtubules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of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mutant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cells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(</a:t>
            </a:r>
            <a:r>
              <a:rPr sz="2450" b="1" spc="10" dirty="0">
                <a:solidFill>
                  <a:srgbClr val="D35D51"/>
                </a:solidFill>
                <a:latin typeface="Arial"/>
                <a:cs typeface="Arial"/>
              </a:rPr>
              <a:t>M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) (invasive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potential)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were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shown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to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have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more</a:t>
            </a:r>
            <a:r>
              <a:rPr sz="2450" spc="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b="1" spc="10" dirty="0">
                <a:solidFill>
                  <a:srgbClr val="221F1F"/>
                </a:solidFill>
                <a:latin typeface="Arial"/>
                <a:cs typeface="Arial"/>
              </a:rPr>
              <a:t>dispersed</a:t>
            </a:r>
            <a:r>
              <a:rPr sz="2450" b="1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221F1F"/>
                </a:solidFill>
                <a:latin typeface="Arial"/>
                <a:cs typeface="Arial"/>
              </a:rPr>
              <a:t>orientations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,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to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be </a:t>
            </a:r>
            <a:r>
              <a:rPr sz="2450" b="1" spc="5" dirty="0">
                <a:solidFill>
                  <a:srgbClr val="221F1F"/>
                </a:solidFill>
                <a:latin typeface="Arial"/>
                <a:cs typeface="Arial"/>
              </a:rPr>
              <a:t>shorter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to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have</a:t>
            </a:r>
            <a:endParaRPr sz="24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2450" b="1" spc="10" dirty="0">
                <a:solidFill>
                  <a:srgbClr val="221F1F"/>
                </a:solidFill>
                <a:latin typeface="Arial"/>
                <a:cs typeface="Arial"/>
              </a:rPr>
              <a:t>uniform length</a:t>
            </a:r>
            <a:r>
              <a:rPr sz="2450" b="1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221F1F"/>
                </a:solidFill>
                <a:latin typeface="Arial"/>
                <a:cs typeface="Arial"/>
              </a:rPr>
              <a:t>patterns</a:t>
            </a:r>
            <a:r>
              <a:rPr sz="2450" b="1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and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to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be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more </a:t>
            </a:r>
            <a:r>
              <a:rPr sz="2450" b="1" spc="5" dirty="0">
                <a:solidFill>
                  <a:srgbClr val="221F1F"/>
                </a:solidFill>
                <a:latin typeface="Arial"/>
                <a:cs typeface="Arial"/>
              </a:rPr>
              <a:t>compactly</a:t>
            </a:r>
            <a:r>
              <a:rPr sz="2450" b="1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221F1F"/>
                </a:solidFill>
                <a:latin typeface="Arial"/>
                <a:cs typeface="Arial"/>
              </a:rPr>
              <a:t>distributed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,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compared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to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b="1" spc="15" dirty="0">
                <a:solidFill>
                  <a:srgbClr val="39B674"/>
                </a:solidFill>
                <a:latin typeface="Arial"/>
                <a:cs typeface="Arial"/>
              </a:rPr>
              <a:t>WT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cells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(without</a:t>
            </a:r>
            <a:r>
              <a:rPr sz="2450" spc="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221F1F"/>
                </a:solidFill>
                <a:latin typeface="Arial MT"/>
                <a:cs typeface="Arial MT"/>
              </a:rPr>
              <a:t>invasive</a:t>
            </a:r>
            <a:r>
              <a:rPr sz="2450" spc="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2450" dirty="0">
                <a:solidFill>
                  <a:srgbClr val="221F1F"/>
                </a:solidFill>
                <a:latin typeface="Arial MT"/>
                <a:cs typeface="Arial MT"/>
              </a:rPr>
              <a:t>potential).</a:t>
            </a:r>
            <a:endParaRPr sz="245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66880" y="4148587"/>
            <a:ext cx="3708627" cy="295667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0622" y="4155676"/>
            <a:ext cx="3398983" cy="294986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854" y="4155676"/>
            <a:ext cx="3404081" cy="294986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1572" y="4159817"/>
            <a:ext cx="3594283" cy="293431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63314" y="3891577"/>
            <a:ext cx="391697" cy="12369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59829" y="3859518"/>
            <a:ext cx="218435" cy="15693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622978" y="3786035"/>
            <a:ext cx="2190115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21F1F"/>
                </a:solidFill>
                <a:latin typeface="Arial MT"/>
                <a:cs typeface="Arial MT"/>
              </a:rPr>
              <a:t>Mean</a:t>
            </a:r>
            <a:r>
              <a:rPr sz="1650" spc="-2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Branch</a:t>
            </a:r>
            <a:r>
              <a:rPr sz="1650" spc="-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221F1F"/>
                </a:solidFill>
                <a:latin typeface="Arial MT"/>
                <a:cs typeface="Arial MT"/>
              </a:rPr>
              <a:t>Distance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41719" y="3786035"/>
            <a:ext cx="2905125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Orientational</a:t>
            </a:r>
            <a:r>
              <a:rPr sz="1650" spc="-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Order</a:t>
            </a:r>
            <a:r>
              <a:rPr sz="1650" spc="-1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Parameter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29158" y="5491628"/>
            <a:ext cx="196215" cy="320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30"/>
              </a:lnSpc>
            </a:pPr>
            <a:r>
              <a:rPr sz="1800" spc="-7" baseline="-18518" dirty="0">
                <a:solidFill>
                  <a:srgbClr val="221F1F"/>
                </a:solidFill>
                <a:latin typeface="Arial MT"/>
                <a:cs typeface="Arial MT"/>
              </a:rPr>
              <a:t>μ</a:t>
            </a:r>
            <a:r>
              <a:rPr sz="1800" baseline="-18518" dirty="0">
                <a:solidFill>
                  <a:srgbClr val="221F1F"/>
                </a:solidFill>
                <a:latin typeface="Arial MT"/>
                <a:cs typeface="Arial MT"/>
              </a:rPr>
              <a:t>m</a:t>
            </a:r>
            <a:r>
              <a:rPr sz="700" dirty="0">
                <a:solidFill>
                  <a:srgbClr val="221F1F"/>
                </a:solidFill>
                <a:latin typeface="Arial MT"/>
                <a:cs typeface="Arial MT"/>
              </a:rPr>
              <a:t>-2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47091" y="5570902"/>
            <a:ext cx="19621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" dirty="0">
                <a:solidFill>
                  <a:srgbClr val="221F1F"/>
                </a:solidFill>
                <a:latin typeface="Arial MT"/>
                <a:cs typeface="Arial MT"/>
              </a:rPr>
              <a:t>μm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01678" y="5559134"/>
            <a:ext cx="19621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" dirty="0">
                <a:solidFill>
                  <a:srgbClr val="221F1F"/>
                </a:solidFill>
                <a:latin typeface="Arial MT"/>
                <a:cs typeface="Arial MT"/>
              </a:rPr>
              <a:t>μm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477001" y="3786035"/>
            <a:ext cx="1875155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Nº</a:t>
            </a:r>
            <a:r>
              <a:rPr sz="1650" spc="-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221F1F"/>
                </a:solidFill>
                <a:latin typeface="Arial MT"/>
                <a:cs typeface="Arial MT"/>
              </a:rPr>
              <a:t>Lines</a:t>
            </a:r>
            <a:r>
              <a:rPr sz="1650" spc="-1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5" dirty="0">
                <a:solidFill>
                  <a:srgbClr val="221F1F"/>
                </a:solidFill>
                <a:latin typeface="Arial MT"/>
                <a:cs typeface="Arial MT"/>
              </a:rPr>
              <a:t>/</a:t>
            </a:r>
            <a:r>
              <a:rPr sz="1650" spc="-5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221F1F"/>
                </a:solidFill>
                <a:latin typeface="Arial MT"/>
                <a:cs typeface="Arial MT"/>
              </a:rPr>
              <a:t>Cell</a:t>
            </a:r>
            <a:r>
              <a:rPr sz="1650" spc="-10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Area</a:t>
            </a:r>
            <a:endParaRPr sz="1650">
              <a:latin typeface="Arial MT"/>
              <a:cs typeface="Arial MT"/>
            </a:endParaRPr>
          </a:p>
        </p:txBody>
      </p:sp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2328" y="3842763"/>
            <a:ext cx="642176" cy="224897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0793177" y="3786035"/>
            <a:ext cx="224536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-5" dirty="0">
                <a:solidFill>
                  <a:srgbClr val="221F1F"/>
                </a:solidFill>
                <a:latin typeface="Arial MT"/>
                <a:cs typeface="Arial MT"/>
              </a:rPr>
              <a:t>Stdev.</a:t>
            </a:r>
            <a:r>
              <a:rPr sz="1650" spc="-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5" dirty="0">
                <a:solidFill>
                  <a:srgbClr val="221F1F"/>
                </a:solidFill>
                <a:latin typeface="Arial MT"/>
                <a:cs typeface="Arial MT"/>
              </a:rPr>
              <a:t>Branch</a:t>
            </a:r>
            <a:r>
              <a:rPr sz="1650" spc="-20" dirty="0">
                <a:solidFill>
                  <a:srgbClr val="221F1F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221F1F"/>
                </a:solidFill>
                <a:latin typeface="Arial MT"/>
                <a:cs typeface="Arial MT"/>
              </a:rPr>
              <a:t>Distance</a:t>
            </a:r>
            <a:endParaRPr sz="1650">
              <a:latin typeface="Arial MT"/>
              <a:cs typeface="Arial MT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146234" y="3853286"/>
            <a:ext cx="471189" cy="188475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255504" y="7516148"/>
            <a:ext cx="15323819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u="sng" spc="15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Figure</a:t>
            </a:r>
            <a:r>
              <a:rPr sz="950" u="sng" spc="2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 </a:t>
            </a:r>
            <a:r>
              <a:rPr sz="950" u="sng" spc="10" dirty="0">
                <a:solidFill>
                  <a:srgbClr val="757575"/>
                </a:solidFill>
                <a:uFill>
                  <a:solidFill>
                    <a:srgbClr val="757575"/>
                  </a:solidFill>
                </a:uFill>
                <a:latin typeface="Arial MT"/>
                <a:cs typeface="Arial MT"/>
              </a:rPr>
              <a:t>7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: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Quantification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analysis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of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features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related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with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cytoskeleton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organization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with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statistically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significant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differences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between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groups.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Bars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represent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the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mean ±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95%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CI.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ns,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not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significant; </a:t>
            </a:r>
            <a:r>
              <a:rPr sz="950" spc="35" dirty="0">
                <a:solidFill>
                  <a:srgbClr val="757575"/>
                </a:solidFill>
                <a:latin typeface="Trebuchet MS"/>
                <a:cs typeface="Trebuchet MS"/>
              </a:rPr>
              <a:t>*</a:t>
            </a:r>
            <a:r>
              <a:rPr sz="950" spc="35" dirty="0">
                <a:solidFill>
                  <a:srgbClr val="757575"/>
                </a:solidFill>
                <a:latin typeface="Arial MT"/>
                <a:cs typeface="Arial MT"/>
              </a:rPr>
              <a:t>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p ≤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0.05;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40" dirty="0">
                <a:solidFill>
                  <a:srgbClr val="757575"/>
                </a:solidFill>
                <a:latin typeface="Trebuchet MS"/>
                <a:cs typeface="Trebuchet MS"/>
              </a:rPr>
              <a:t>**</a:t>
            </a:r>
            <a:r>
              <a:rPr sz="950" spc="40" dirty="0">
                <a:solidFill>
                  <a:srgbClr val="757575"/>
                </a:solidFill>
                <a:latin typeface="Arial MT"/>
                <a:cs typeface="Arial MT"/>
              </a:rPr>
              <a:t>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p ≤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0.01;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45" dirty="0">
                <a:solidFill>
                  <a:srgbClr val="757575"/>
                </a:solidFill>
                <a:latin typeface="Trebuchet MS"/>
                <a:cs typeface="Trebuchet MS"/>
              </a:rPr>
              <a:t>***</a:t>
            </a:r>
            <a:r>
              <a:rPr sz="950" spc="45" dirty="0">
                <a:solidFill>
                  <a:srgbClr val="757575"/>
                </a:solidFill>
                <a:latin typeface="Arial MT"/>
                <a:cs typeface="Arial MT"/>
              </a:rPr>
              <a:t>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p ≤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0.001;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50" dirty="0">
                <a:solidFill>
                  <a:srgbClr val="757575"/>
                </a:solidFill>
                <a:latin typeface="Trebuchet MS"/>
                <a:cs typeface="Trebuchet MS"/>
              </a:rPr>
              <a:t>****</a:t>
            </a:r>
            <a:r>
              <a:rPr sz="950" spc="50" dirty="0">
                <a:solidFill>
                  <a:srgbClr val="757575"/>
                </a:solidFill>
                <a:latin typeface="Arial MT"/>
                <a:cs typeface="Arial MT"/>
              </a:rPr>
              <a:t>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p ≤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757575"/>
                </a:solidFill>
                <a:latin typeface="Arial MT"/>
                <a:cs typeface="Arial MT"/>
              </a:rPr>
              <a:t>0.0001.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-15" dirty="0">
                <a:solidFill>
                  <a:srgbClr val="757575"/>
                </a:solidFill>
                <a:latin typeface="Arial MT"/>
                <a:cs typeface="Arial MT"/>
              </a:rPr>
              <a:t>WT,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Wild</a:t>
            </a:r>
            <a:r>
              <a:rPr sz="950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5" dirty="0">
                <a:solidFill>
                  <a:srgbClr val="757575"/>
                </a:solidFill>
                <a:latin typeface="Arial MT"/>
                <a:cs typeface="Arial MT"/>
              </a:rPr>
              <a:t>Type;</a:t>
            </a:r>
            <a:r>
              <a:rPr sz="950" spc="25" dirty="0">
                <a:solidFill>
                  <a:srgbClr val="757575"/>
                </a:solidFill>
                <a:latin typeface="Arial MT"/>
                <a:cs typeface="Arial MT"/>
              </a:rPr>
              <a:t> </a:t>
            </a:r>
            <a:r>
              <a:rPr sz="950" spc="20" dirty="0">
                <a:solidFill>
                  <a:srgbClr val="757575"/>
                </a:solidFill>
                <a:latin typeface="Arial MT"/>
                <a:cs typeface="Arial MT"/>
              </a:rPr>
              <a:t>M, </a:t>
            </a:r>
            <a:r>
              <a:rPr sz="950" spc="15" dirty="0">
                <a:solidFill>
                  <a:srgbClr val="757575"/>
                </a:solidFill>
                <a:latin typeface="Arial MT"/>
                <a:cs typeface="Arial MT"/>
              </a:rPr>
              <a:t>Mutant.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145546" y="2479400"/>
            <a:ext cx="3759835" cy="986790"/>
            <a:chOff x="1145546" y="2479400"/>
            <a:chExt cx="3759835" cy="986790"/>
          </a:xfrm>
        </p:grpSpPr>
        <p:sp>
          <p:nvSpPr>
            <p:cNvPr id="42" name="object 42"/>
            <p:cNvSpPr/>
            <p:nvPr/>
          </p:nvSpPr>
          <p:spPr>
            <a:xfrm>
              <a:off x="1453631" y="2710682"/>
              <a:ext cx="3441700" cy="523875"/>
            </a:xfrm>
            <a:custGeom>
              <a:avLst/>
              <a:gdLst/>
              <a:ahLst/>
              <a:cxnLst/>
              <a:rect l="l" t="t" r="r" b="b"/>
              <a:pathLst>
                <a:path w="3441700" h="523875">
                  <a:moveTo>
                    <a:pt x="0" y="163274"/>
                  </a:moveTo>
                  <a:lnTo>
                    <a:pt x="50802" y="117548"/>
                  </a:lnTo>
                  <a:lnTo>
                    <a:pt x="87150" y="91354"/>
                  </a:lnTo>
                  <a:lnTo>
                    <a:pt x="125623" y="68113"/>
                  </a:lnTo>
                  <a:lnTo>
                    <a:pt x="166053" y="47993"/>
                  </a:lnTo>
                  <a:lnTo>
                    <a:pt x="208275" y="31158"/>
                  </a:lnTo>
                  <a:lnTo>
                    <a:pt x="252122" y="17775"/>
                  </a:lnTo>
                  <a:lnTo>
                    <a:pt x="297429" y="8010"/>
                  </a:lnTo>
                  <a:lnTo>
                    <a:pt x="344030" y="2030"/>
                  </a:lnTo>
                  <a:lnTo>
                    <a:pt x="391758" y="0"/>
                  </a:lnTo>
                  <a:lnTo>
                    <a:pt x="2889347" y="0"/>
                  </a:lnTo>
                  <a:lnTo>
                    <a:pt x="2937075" y="2030"/>
                  </a:lnTo>
                  <a:lnTo>
                    <a:pt x="2983676" y="8010"/>
                  </a:lnTo>
                  <a:lnTo>
                    <a:pt x="3028984" y="17775"/>
                  </a:lnTo>
                  <a:lnTo>
                    <a:pt x="3072832" y="31158"/>
                  </a:lnTo>
                  <a:lnTo>
                    <a:pt x="3115054" y="47993"/>
                  </a:lnTo>
                  <a:lnTo>
                    <a:pt x="3155485" y="68113"/>
                  </a:lnTo>
                  <a:lnTo>
                    <a:pt x="3193958" y="91354"/>
                  </a:lnTo>
                  <a:lnTo>
                    <a:pt x="3230308" y="117548"/>
                  </a:lnTo>
                  <a:lnTo>
                    <a:pt x="3264368" y="146531"/>
                  </a:lnTo>
                  <a:lnTo>
                    <a:pt x="3295972" y="178135"/>
                  </a:lnTo>
                  <a:lnTo>
                    <a:pt x="3324954" y="212195"/>
                  </a:lnTo>
                  <a:lnTo>
                    <a:pt x="3351149" y="248544"/>
                  </a:lnTo>
                  <a:lnTo>
                    <a:pt x="3374389" y="287018"/>
                  </a:lnTo>
                  <a:lnTo>
                    <a:pt x="3394510" y="327448"/>
                  </a:lnTo>
                  <a:lnTo>
                    <a:pt x="3411345" y="369671"/>
                  </a:lnTo>
                  <a:lnTo>
                    <a:pt x="3424727" y="413519"/>
                  </a:lnTo>
                  <a:lnTo>
                    <a:pt x="3434492" y="458826"/>
                  </a:lnTo>
                  <a:lnTo>
                    <a:pt x="3440473" y="505427"/>
                  </a:lnTo>
                  <a:lnTo>
                    <a:pt x="3441242" y="523511"/>
                  </a:lnTo>
                </a:path>
              </a:pathLst>
            </a:custGeom>
            <a:ln w="20941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5546" y="2479400"/>
              <a:ext cx="904240" cy="986790"/>
            </a:xfrm>
            <a:custGeom>
              <a:avLst/>
              <a:gdLst/>
              <a:ahLst/>
              <a:cxnLst/>
              <a:rect l="l" t="t" r="r" b="b"/>
              <a:pathLst>
                <a:path w="904239" h="986789">
                  <a:moveTo>
                    <a:pt x="903700" y="0"/>
                  </a:moveTo>
                  <a:lnTo>
                    <a:pt x="0" y="0"/>
                  </a:lnTo>
                  <a:lnTo>
                    <a:pt x="0" y="986462"/>
                  </a:lnTo>
                  <a:lnTo>
                    <a:pt x="903700" y="986462"/>
                  </a:lnTo>
                  <a:lnTo>
                    <a:pt x="90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282529" y="3254552"/>
            <a:ext cx="63563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10" dirty="0">
                <a:latin typeface="Arial MT"/>
                <a:cs typeface="Arial MT"/>
              </a:rPr>
              <a:t>Orientation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245727" y="2503036"/>
            <a:ext cx="740410" cy="740410"/>
            <a:chOff x="1245727" y="2503036"/>
            <a:chExt cx="740410" cy="740410"/>
          </a:xfrm>
        </p:grpSpPr>
        <p:sp>
          <p:nvSpPr>
            <p:cNvPr id="46" name="object 46"/>
            <p:cNvSpPr/>
            <p:nvPr/>
          </p:nvSpPr>
          <p:spPr>
            <a:xfrm>
              <a:off x="1251659" y="2508968"/>
              <a:ext cx="728345" cy="728345"/>
            </a:xfrm>
            <a:custGeom>
              <a:avLst/>
              <a:gdLst/>
              <a:ahLst/>
              <a:cxnLst/>
              <a:rect l="l" t="t" r="r" b="b"/>
              <a:pathLst>
                <a:path w="728344" h="728344">
                  <a:moveTo>
                    <a:pt x="364083" y="0"/>
                  </a:moveTo>
                  <a:lnTo>
                    <a:pt x="314678" y="3323"/>
                  </a:lnTo>
                  <a:lnTo>
                    <a:pt x="267293" y="13005"/>
                  </a:lnTo>
                  <a:lnTo>
                    <a:pt x="222363" y="28612"/>
                  </a:lnTo>
                  <a:lnTo>
                    <a:pt x="180321" y="49709"/>
                  </a:lnTo>
                  <a:lnTo>
                    <a:pt x="141600" y="75862"/>
                  </a:lnTo>
                  <a:lnTo>
                    <a:pt x="106635" y="106639"/>
                  </a:lnTo>
                  <a:lnTo>
                    <a:pt x="75859" y="141604"/>
                  </a:lnTo>
                  <a:lnTo>
                    <a:pt x="49706" y="180325"/>
                  </a:lnTo>
                  <a:lnTo>
                    <a:pt x="28610" y="222367"/>
                  </a:lnTo>
                  <a:lnTo>
                    <a:pt x="13005" y="267297"/>
                  </a:lnTo>
                  <a:lnTo>
                    <a:pt x="3323" y="314680"/>
                  </a:lnTo>
                  <a:lnTo>
                    <a:pt x="0" y="364083"/>
                  </a:lnTo>
                  <a:lnTo>
                    <a:pt x="3323" y="413488"/>
                  </a:lnTo>
                  <a:lnTo>
                    <a:pt x="13005" y="460872"/>
                  </a:lnTo>
                  <a:lnTo>
                    <a:pt x="28610" y="505802"/>
                  </a:lnTo>
                  <a:lnTo>
                    <a:pt x="49706" y="547845"/>
                  </a:lnTo>
                  <a:lnTo>
                    <a:pt x="75859" y="586565"/>
                  </a:lnTo>
                  <a:lnTo>
                    <a:pt x="106635" y="621530"/>
                  </a:lnTo>
                  <a:lnTo>
                    <a:pt x="141600" y="652306"/>
                  </a:lnTo>
                  <a:lnTo>
                    <a:pt x="180321" y="678459"/>
                  </a:lnTo>
                  <a:lnTo>
                    <a:pt x="222363" y="699555"/>
                  </a:lnTo>
                  <a:lnTo>
                    <a:pt x="267293" y="715161"/>
                  </a:lnTo>
                  <a:lnTo>
                    <a:pt x="314678" y="724842"/>
                  </a:lnTo>
                  <a:lnTo>
                    <a:pt x="364083" y="728166"/>
                  </a:lnTo>
                  <a:lnTo>
                    <a:pt x="413485" y="724842"/>
                  </a:lnTo>
                  <a:lnTo>
                    <a:pt x="460869" y="715161"/>
                  </a:lnTo>
                  <a:lnTo>
                    <a:pt x="505798" y="699555"/>
                  </a:lnTo>
                  <a:lnTo>
                    <a:pt x="547840" y="678459"/>
                  </a:lnTo>
                  <a:lnTo>
                    <a:pt x="586561" y="652306"/>
                  </a:lnTo>
                  <a:lnTo>
                    <a:pt x="621526" y="621530"/>
                  </a:lnTo>
                  <a:lnTo>
                    <a:pt x="652303" y="586565"/>
                  </a:lnTo>
                  <a:lnTo>
                    <a:pt x="678457" y="547845"/>
                  </a:lnTo>
                  <a:lnTo>
                    <a:pt x="699554" y="505802"/>
                  </a:lnTo>
                  <a:lnTo>
                    <a:pt x="715160" y="460872"/>
                  </a:lnTo>
                  <a:lnTo>
                    <a:pt x="724842" y="413488"/>
                  </a:lnTo>
                  <a:lnTo>
                    <a:pt x="728166" y="364083"/>
                  </a:lnTo>
                  <a:lnTo>
                    <a:pt x="724842" y="314680"/>
                  </a:lnTo>
                  <a:lnTo>
                    <a:pt x="715160" y="267297"/>
                  </a:lnTo>
                  <a:lnTo>
                    <a:pt x="699554" y="222367"/>
                  </a:lnTo>
                  <a:lnTo>
                    <a:pt x="678457" y="180325"/>
                  </a:lnTo>
                  <a:lnTo>
                    <a:pt x="652303" y="141604"/>
                  </a:lnTo>
                  <a:lnTo>
                    <a:pt x="621526" y="106639"/>
                  </a:lnTo>
                  <a:lnTo>
                    <a:pt x="586561" y="75862"/>
                  </a:lnTo>
                  <a:lnTo>
                    <a:pt x="547840" y="49709"/>
                  </a:lnTo>
                  <a:lnTo>
                    <a:pt x="505798" y="28612"/>
                  </a:lnTo>
                  <a:lnTo>
                    <a:pt x="460869" y="13005"/>
                  </a:lnTo>
                  <a:lnTo>
                    <a:pt x="413485" y="3323"/>
                  </a:lnTo>
                  <a:lnTo>
                    <a:pt x="364083" y="0"/>
                  </a:lnTo>
                  <a:close/>
                </a:path>
              </a:pathLst>
            </a:custGeom>
            <a:solidFill>
              <a:srgbClr val="EAE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51659" y="2508968"/>
              <a:ext cx="728345" cy="728345"/>
            </a:xfrm>
            <a:custGeom>
              <a:avLst/>
              <a:gdLst/>
              <a:ahLst/>
              <a:cxnLst/>
              <a:rect l="l" t="t" r="r" b="b"/>
              <a:pathLst>
                <a:path w="728344" h="728344">
                  <a:moveTo>
                    <a:pt x="0" y="364083"/>
                  </a:moveTo>
                  <a:lnTo>
                    <a:pt x="3323" y="413488"/>
                  </a:lnTo>
                  <a:lnTo>
                    <a:pt x="13005" y="460872"/>
                  </a:lnTo>
                  <a:lnTo>
                    <a:pt x="28610" y="505802"/>
                  </a:lnTo>
                  <a:lnTo>
                    <a:pt x="49706" y="547845"/>
                  </a:lnTo>
                  <a:lnTo>
                    <a:pt x="75859" y="586565"/>
                  </a:lnTo>
                  <a:lnTo>
                    <a:pt x="106635" y="621530"/>
                  </a:lnTo>
                  <a:lnTo>
                    <a:pt x="141600" y="652306"/>
                  </a:lnTo>
                  <a:lnTo>
                    <a:pt x="180321" y="678459"/>
                  </a:lnTo>
                  <a:lnTo>
                    <a:pt x="222363" y="699555"/>
                  </a:lnTo>
                  <a:lnTo>
                    <a:pt x="267293" y="715161"/>
                  </a:lnTo>
                  <a:lnTo>
                    <a:pt x="314678" y="724842"/>
                  </a:lnTo>
                  <a:lnTo>
                    <a:pt x="364083" y="728166"/>
                  </a:lnTo>
                  <a:lnTo>
                    <a:pt x="413485" y="724842"/>
                  </a:lnTo>
                  <a:lnTo>
                    <a:pt x="460869" y="715161"/>
                  </a:lnTo>
                  <a:lnTo>
                    <a:pt x="505798" y="699555"/>
                  </a:lnTo>
                  <a:lnTo>
                    <a:pt x="547840" y="678459"/>
                  </a:lnTo>
                  <a:lnTo>
                    <a:pt x="586561" y="652306"/>
                  </a:lnTo>
                  <a:lnTo>
                    <a:pt x="621526" y="621530"/>
                  </a:lnTo>
                  <a:lnTo>
                    <a:pt x="652303" y="586565"/>
                  </a:lnTo>
                  <a:lnTo>
                    <a:pt x="678457" y="547845"/>
                  </a:lnTo>
                  <a:lnTo>
                    <a:pt x="699554" y="505802"/>
                  </a:lnTo>
                  <a:lnTo>
                    <a:pt x="715160" y="460872"/>
                  </a:lnTo>
                  <a:lnTo>
                    <a:pt x="724842" y="413488"/>
                  </a:lnTo>
                  <a:lnTo>
                    <a:pt x="728166" y="364083"/>
                  </a:lnTo>
                  <a:lnTo>
                    <a:pt x="724842" y="314680"/>
                  </a:lnTo>
                  <a:lnTo>
                    <a:pt x="715160" y="267297"/>
                  </a:lnTo>
                  <a:lnTo>
                    <a:pt x="699554" y="222367"/>
                  </a:lnTo>
                  <a:lnTo>
                    <a:pt x="678457" y="180325"/>
                  </a:lnTo>
                  <a:lnTo>
                    <a:pt x="652303" y="141604"/>
                  </a:lnTo>
                  <a:lnTo>
                    <a:pt x="621526" y="106639"/>
                  </a:lnTo>
                  <a:lnTo>
                    <a:pt x="586561" y="75862"/>
                  </a:lnTo>
                  <a:lnTo>
                    <a:pt x="547840" y="49709"/>
                  </a:lnTo>
                  <a:lnTo>
                    <a:pt x="505798" y="28612"/>
                  </a:lnTo>
                  <a:lnTo>
                    <a:pt x="460869" y="13005"/>
                  </a:lnTo>
                  <a:lnTo>
                    <a:pt x="413485" y="3323"/>
                  </a:lnTo>
                  <a:lnTo>
                    <a:pt x="364083" y="0"/>
                  </a:lnTo>
                  <a:lnTo>
                    <a:pt x="314678" y="3323"/>
                  </a:lnTo>
                  <a:lnTo>
                    <a:pt x="267293" y="13005"/>
                  </a:lnTo>
                  <a:lnTo>
                    <a:pt x="222363" y="28612"/>
                  </a:lnTo>
                  <a:lnTo>
                    <a:pt x="180321" y="49709"/>
                  </a:lnTo>
                  <a:lnTo>
                    <a:pt x="141600" y="75862"/>
                  </a:lnTo>
                  <a:lnTo>
                    <a:pt x="106635" y="106639"/>
                  </a:lnTo>
                  <a:lnTo>
                    <a:pt x="75859" y="141604"/>
                  </a:lnTo>
                  <a:lnTo>
                    <a:pt x="49706" y="180325"/>
                  </a:lnTo>
                  <a:lnTo>
                    <a:pt x="28610" y="222367"/>
                  </a:lnTo>
                  <a:lnTo>
                    <a:pt x="13005" y="267297"/>
                  </a:lnTo>
                  <a:lnTo>
                    <a:pt x="3323" y="314680"/>
                  </a:lnTo>
                  <a:lnTo>
                    <a:pt x="0" y="364083"/>
                  </a:lnTo>
                  <a:close/>
                </a:path>
              </a:pathLst>
            </a:custGeom>
            <a:ln w="11863">
              <a:solidFill>
                <a:srgbClr val="808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4702" y="2778390"/>
              <a:ext cx="218914" cy="19388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7638" y="2778940"/>
              <a:ext cx="243075" cy="198178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4650067" y="2404083"/>
            <a:ext cx="3844925" cy="986790"/>
            <a:chOff x="14650067" y="2404083"/>
            <a:chExt cx="3844925" cy="986790"/>
          </a:xfrm>
        </p:grpSpPr>
        <p:sp>
          <p:nvSpPr>
            <p:cNvPr id="51" name="object 51"/>
            <p:cNvSpPr/>
            <p:nvPr/>
          </p:nvSpPr>
          <p:spPr>
            <a:xfrm>
              <a:off x="15042966" y="2708345"/>
              <a:ext cx="3441700" cy="523875"/>
            </a:xfrm>
            <a:custGeom>
              <a:avLst/>
              <a:gdLst/>
              <a:ahLst/>
              <a:cxnLst/>
              <a:rect l="l" t="t" r="r" b="b"/>
              <a:pathLst>
                <a:path w="3441700" h="523875">
                  <a:moveTo>
                    <a:pt x="0" y="163272"/>
                  </a:moveTo>
                  <a:lnTo>
                    <a:pt x="50799" y="117548"/>
                  </a:lnTo>
                  <a:lnTo>
                    <a:pt x="87148" y="91354"/>
                  </a:lnTo>
                  <a:lnTo>
                    <a:pt x="125621" y="68113"/>
                  </a:lnTo>
                  <a:lnTo>
                    <a:pt x="166051" y="47993"/>
                  </a:lnTo>
                  <a:lnTo>
                    <a:pt x="208273" y="31158"/>
                  </a:lnTo>
                  <a:lnTo>
                    <a:pt x="252120" y="17775"/>
                  </a:lnTo>
                  <a:lnTo>
                    <a:pt x="297427" y="8010"/>
                  </a:lnTo>
                  <a:lnTo>
                    <a:pt x="344028" y="2030"/>
                  </a:lnTo>
                  <a:lnTo>
                    <a:pt x="391756" y="0"/>
                  </a:lnTo>
                  <a:lnTo>
                    <a:pt x="2889345" y="0"/>
                  </a:lnTo>
                  <a:lnTo>
                    <a:pt x="2937073" y="2030"/>
                  </a:lnTo>
                  <a:lnTo>
                    <a:pt x="2983674" y="8010"/>
                  </a:lnTo>
                  <a:lnTo>
                    <a:pt x="3028981" y="17775"/>
                  </a:lnTo>
                  <a:lnTo>
                    <a:pt x="3072828" y="31158"/>
                  </a:lnTo>
                  <a:lnTo>
                    <a:pt x="3115050" y="47993"/>
                  </a:lnTo>
                  <a:lnTo>
                    <a:pt x="3155480" y="68113"/>
                  </a:lnTo>
                  <a:lnTo>
                    <a:pt x="3193953" y="91354"/>
                  </a:lnTo>
                  <a:lnTo>
                    <a:pt x="3230302" y="117548"/>
                  </a:lnTo>
                  <a:lnTo>
                    <a:pt x="3264361" y="146531"/>
                  </a:lnTo>
                  <a:lnTo>
                    <a:pt x="3295964" y="178135"/>
                  </a:lnTo>
                  <a:lnTo>
                    <a:pt x="3324945" y="212195"/>
                  </a:lnTo>
                  <a:lnTo>
                    <a:pt x="3351139" y="248544"/>
                  </a:lnTo>
                  <a:lnTo>
                    <a:pt x="3374379" y="287018"/>
                  </a:lnTo>
                  <a:lnTo>
                    <a:pt x="3394499" y="327448"/>
                  </a:lnTo>
                  <a:lnTo>
                    <a:pt x="3411333" y="369671"/>
                  </a:lnTo>
                  <a:lnTo>
                    <a:pt x="3424715" y="413519"/>
                  </a:lnTo>
                  <a:lnTo>
                    <a:pt x="3434480" y="458826"/>
                  </a:lnTo>
                  <a:lnTo>
                    <a:pt x="3440460" y="505427"/>
                  </a:lnTo>
                  <a:lnTo>
                    <a:pt x="3441229" y="523514"/>
                  </a:lnTo>
                </a:path>
              </a:pathLst>
            </a:custGeom>
            <a:ln w="20941">
              <a:solidFill>
                <a:srgbClr val="BB2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650067" y="2404083"/>
              <a:ext cx="904240" cy="986790"/>
            </a:xfrm>
            <a:custGeom>
              <a:avLst/>
              <a:gdLst/>
              <a:ahLst/>
              <a:cxnLst/>
              <a:rect l="l" t="t" r="r" b="b"/>
              <a:pathLst>
                <a:path w="904240" h="986789">
                  <a:moveTo>
                    <a:pt x="903700" y="0"/>
                  </a:moveTo>
                  <a:lnTo>
                    <a:pt x="0" y="0"/>
                  </a:lnTo>
                  <a:lnTo>
                    <a:pt x="0" y="986462"/>
                  </a:lnTo>
                  <a:lnTo>
                    <a:pt x="903700" y="986462"/>
                  </a:lnTo>
                  <a:lnTo>
                    <a:pt x="90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706736" y="2516524"/>
              <a:ext cx="716915" cy="716915"/>
            </a:xfrm>
            <a:custGeom>
              <a:avLst/>
              <a:gdLst/>
              <a:ahLst/>
              <a:cxnLst/>
              <a:rect l="l" t="t" r="r" b="b"/>
              <a:pathLst>
                <a:path w="716915" h="716914">
                  <a:moveTo>
                    <a:pt x="358439" y="0"/>
                  </a:moveTo>
                  <a:lnTo>
                    <a:pt x="309800" y="3272"/>
                  </a:lnTo>
                  <a:lnTo>
                    <a:pt x="263151" y="12803"/>
                  </a:lnTo>
                  <a:lnTo>
                    <a:pt x="218917" y="28167"/>
                  </a:lnTo>
                  <a:lnTo>
                    <a:pt x="177527" y="48937"/>
                  </a:lnTo>
                  <a:lnTo>
                    <a:pt x="139406" y="74684"/>
                  </a:lnTo>
                  <a:lnTo>
                    <a:pt x="104983" y="104983"/>
                  </a:lnTo>
                  <a:lnTo>
                    <a:pt x="74684" y="139406"/>
                  </a:lnTo>
                  <a:lnTo>
                    <a:pt x="48937" y="177527"/>
                  </a:lnTo>
                  <a:lnTo>
                    <a:pt x="28167" y="218917"/>
                  </a:lnTo>
                  <a:lnTo>
                    <a:pt x="12803" y="263151"/>
                  </a:lnTo>
                  <a:lnTo>
                    <a:pt x="3272" y="309800"/>
                  </a:lnTo>
                  <a:lnTo>
                    <a:pt x="0" y="358439"/>
                  </a:lnTo>
                  <a:lnTo>
                    <a:pt x="3272" y="407077"/>
                  </a:lnTo>
                  <a:lnTo>
                    <a:pt x="12803" y="453727"/>
                  </a:lnTo>
                  <a:lnTo>
                    <a:pt x="28167" y="497960"/>
                  </a:lnTo>
                  <a:lnTo>
                    <a:pt x="48937" y="539351"/>
                  </a:lnTo>
                  <a:lnTo>
                    <a:pt x="74684" y="577471"/>
                  </a:lnTo>
                  <a:lnTo>
                    <a:pt x="104983" y="611894"/>
                  </a:lnTo>
                  <a:lnTo>
                    <a:pt x="139406" y="642193"/>
                  </a:lnTo>
                  <a:lnTo>
                    <a:pt x="177527" y="667941"/>
                  </a:lnTo>
                  <a:lnTo>
                    <a:pt x="218917" y="688711"/>
                  </a:lnTo>
                  <a:lnTo>
                    <a:pt x="263151" y="704075"/>
                  </a:lnTo>
                  <a:lnTo>
                    <a:pt x="309800" y="713606"/>
                  </a:lnTo>
                  <a:lnTo>
                    <a:pt x="358439" y="716878"/>
                  </a:lnTo>
                  <a:lnTo>
                    <a:pt x="407077" y="713606"/>
                  </a:lnTo>
                  <a:lnTo>
                    <a:pt x="453727" y="704075"/>
                  </a:lnTo>
                  <a:lnTo>
                    <a:pt x="497960" y="688711"/>
                  </a:lnTo>
                  <a:lnTo>
                    <a:pt x="539351" y="667941"/>
                  </a:lnTo>
                  <a:lnTo>
                    <a:pt x="577471" y="642193"/>
                  </a:lnTo>
                  <a:lnTo>
                    <a:pt x="611894" y="611894"/>
                  </a:lnTo>
                  <a:lnTo>
                    <a:pt x="642193" y="577471"/>
                  </a:lnTo>
                  <a:lnTo>
                    <a:pt x="667941" y="539351"/>
                  </a:lnTo>
                  <a:lnTo>
                    <a:pt x="688711" y="497960"/>
                  </a:lnTo>
                  <a:lnTo>
                    <a:pt x="704075" y="453727"/>
                  </a:lnTo>
                  <a:lnTo>
                    <a:pt x="713606" y="407077"/>
                  </a:lnTo>
                  <a:lnTo>
                    <a:pt x="716878" y="358439"/>
                  </a:lnTo>
                  <a:lnTo>
                    <a:pt x="713606" y="309800"/>
                  </a:lnTo>
                  <a:lnTo>
                    <a:pt x="704075" y="263151"/>
                  </a:lnTo>
                  <a:lnTo>
                    <a:pt x="688711" y="218917"/>
                  </a:lnTo>
                  <a:lnTo>
                    <a:pt x="667941" y="177527"/>
                  </a:lnTo>
                  <a:lnTo>
                    <a:pt x="642193" y="139406"/>
                  </a:lnTo>
                  <a:lnTo>
                    <a:pt x="611894" y="104983"/>
                  </a:lnTo>
                  <a:lnTo>
                    <a:pt x="577471" y="74684"/>
                  </a:lnTo>
                  <a:lnTo>
                    <a:pt x="539351" y="48937"/>
                  </a:lnTo>
                  <a:lnTo>
                    <a:pt x="497960" y="28167"/>
                  </a:lnTo>
                  <a:lnTo>
                    <a:pt x="453727" y="12803"/>
                  </a:lnTo>
                  <a:lnTo>
                    <a:pt x="407077" y="3272"/>
                  </a:lnTo>
                  <a:lnTo>
                    <a:pt x="358439" y="0"/>
                  </a:lnTo>
                  <a:close/>
                </a:path>
              </a:pathLst>
            </a:custGeom>
            <a:solidFill>
              <a:srgbClr val="FDE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706736" y="2516524"/>
              <a:ext cx="716915" cy="716915"/>
            </a:xfrm>
            <a:custGeom>
              <a:avLst/>
              <a:gdLst/>
              <a:ahLst/>
              <a:cxnLst/>
              <a:rect l="l" t="t" r="r" b="b"/>
              <a:pathLst>
                <a:path w="716915" h="716914">
                  <a:moveTo>
                    <a:pt x="0" y="358439"/>
                  </a:moveTo>
                  <a:lnTo>
                    <a:pt x="3272" y="407077"/>
                  </a:lnTo>
                  <a:lnTo>
                    <a:pt x="12803" y="453727"/>
                  </a:lnTo>
                  <a:lnTo>
                    <a:pt x="28167" y="497960"/>
                  </a:lnTo>
                  <a:lnTo>
                    <a:pt x="48937" y="539351"/>
                  </a:lnTo>
                  <a:lnTo>
                    <a:pt x="74684" y="577471"/>
                  </a:lnTo>
                  <a:lnTo>
                    <a:pt x="104983" y="611894"/>
                  </a:lnTo>
                  <a:lnTo>
                    <a:pt x="139406" y="642193"/>
                  </a:lnTo>
                  <a:lnTo>
                    <a:pt x="177527" y="667941"/>
                  </a:lnTo>
                  <a:lnTo>
                    <a:pt x="218917" y="688711"/>
                  </a:lnTo>
                  <a:lnTo>
                    <a:pt x="263151" y="704075"/>
                  </a:lnTo>
                  <a:lnTo>
                    <a:pt x="309800" y="713606"/>
                  </a:lnTo>
                  <a:lnTo>
                    <a:pt x="358439" y="716878"/>
                  </a:lnTo>
                  <a:lnTo>
                    <a:pt x="407077" y="713606"/>
                  </a:lnTo>
                  <a:lnTo>
                    <a:pt x="453727" y="704075"/>
                  </a:lnTo>
                  <a:lnTo>
                    <a:pt x="497960" y="688711"/>
                  </a:lnTo>
                  <a:lnTo>
                    <a:pt x="539351" y="667941"/>
                  </a:lnTo>
                  <a:lnTo>
                    <a:pt x="577471" y="642193"/>
                  </a:lnTo>
                  <a:lnTo>
                    <a:pt x="611894" y="611894"/>
                  </a:lnTo>
                  <a:lnTo>
                    <a:pt x="642193" y="577471"/>
                  </a:lnTo>
                  <a:lnTo>
                    <a:pt x="667941" y="539351"/>
                  </a:lnTo>
                  <a:lnTo>
                    <a:pt x="688711" y="497960"/>
                  </a:lnTo>
                  <a:lnTo>
                    <a:pt x="704075" y="453727"/>
                  </a:lnTo>
                  <a:lnTo>
                    <a:pt x="713606" y="407077"/>
                  </a:lnTo>
                  <a:lnTo>
                    <a:pt x="716878" y="358439"/>
                  </a:lnTo>
                  <a:lnTo>
                    <a:pt x="713606" y="309800"/>
                  </a:lnTo>
                  <a:lnTo>
                    <a:pt x="704075" y="263151"/>
                  </a:lnTo>
                  <a:lnTo>
                    <a:pt x="688711" y="218917"/>
                  </a:lnTo>
                  <a:lnTo>
                    <a:pt x="667941" y="177527"/>
                  </a:lnTo>
                  <a:lnTo>
                    <a:pt x="642193" y="139406"/>
                  </a:lnTo>
                  <a:lnTo>
                    <a:pt x="611894" y="104983"/>
                  </a:lnTo>
                  <a:lnTo>
                    <a:pt x="577471" y="74684"/>
                  </a:lnTo>
                  <a:lnTo>
                    <a:pt x="539351" y="48937"/>
                  </a:lnTo>
                  <a:lnTo>
                    <a:pt x="497960" y="28167"/>
                  </a:lnTo>
                  <a:lnTo>
                    <a:pt x="453727" y="12803"/>
                  </a:lnTo>
                  <a:lnTo>
                    <a:pt x="407077" y="3272"/>
                  </a:lnTo>
                  <a:lnTo>
                    <a:pt x="358439" y="0"/>
                  </a:lnTo>
                  <a:lnTo>
                    <a:pt x="309800" y="3272"/>
                  </a:lnTo>
                  <a:lnTo>
                    <a:pt x="263151" y="12803"/>
                  </a:lnTo>
                  <a:lnTo>
                    <a:pt x="218917" y="28167"/>
                  </a:lnTo>
                  <a:lnTo>
                    <a:pt x="177527" y="48937"/>
                  </a:lnTo>
                  <a:lnTo>
                    <a:pt x="139406" y="74684"/>
                  </a:lnTo>
                  <a:lnTo>
                    <a:pt x="104983" y="104983"/>
                  </a:lnTo>
                  <a:lnTo>
                    <a:pt x="74684" y="139406"/>
                  </a:lnTo>
                  <a:lnTo>
                    <a:pt x="48937" y="177527"/>
                  </a:lnTo>
                  <a:lnTo>
                    <a:pt x="28167" y="218917"/>
                  </a:lnTo>
                  <a:lnTo>
                    <a:pt x="12803" y="263151"/>
                  </a:lnTo>
                  <a:lnTo>
                    <a:pt x="3272" y="309800"/>
                  </a:lnTo>
                  <a:lnTo>
                    <a:pt x="0" y="358439"/>
                  </a:lnTo>
                  <a:close/>
                </a:path>
              </a:pathLst>
            </a:custGeom>
            <a:ln w="1168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82398" y="2808439"/>
              <a:ext cx="150154" cy="12266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0592" y="2749247"/>
              <a:ext cx="299137" cy="243284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14651263" y="3229245"/>
            <a:ext cx="78740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10" dirty="0">
                <a:latin typeface="Arial MT"/>
                <a:cs typeface="Arial MT"/>
              </a:rPr>
              <a:t>Compactness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111136" y="3275035"/>
            <a:ext cx="67691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15" dirty="0">
                <a:latin typeface="Arial MT"/>
                <a:cs typeface="Arial MT"/>
              </a:rPr>
              <a:t>Morphology</a:t>
            </a:r>
            <a:endParaRPr sz="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2191</Words>
  <Application>Microsoft Office PowerPoint</Application>
  <PresentationFormat>Custom</PresentationFormat>
  <Paragraphs>155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MT</vt:lpstr>
      <vt:lpstr>Calibri</vt:lpstr>
      <vt:lpstr>Trebuchet MS</vt:lpstr>
      <vt:lpstr>Office Theme</vt:lpstr>
      <vt:lpstr>A COMPUTATIONAL APPROACH FOR  CYTOSKELETAL ORGANIZATION CHARACTERIZATION</vt:lpstr>
      <vt:lpstr>BIOLOGICAL BACKGROUND - CYTOSKELETON</vt:lpstr>
      <vt:lpstr>BIOLOGICAL BACKGROUND - CYTOSKELETON ORGANIZATION</vt:lpstr>
      <vt:lpstr>CYTOSKELETON ORGANIZATION ASPECTS</vt:lpstr>
      <vt:lpstr>BIOLOGICAL BACKGROUND - CYTOSKELETON &amp; CANCER INVASION</vt:lpstr>
      <vt:lpstr>METHODOLOGY - IMAGE PROCESSING AND FEATURE EXTRACTION</vt:lpstr>
      <vt:lpstr>RESULTS - CYTOSKELETON ORGANIZATION</vt:lpstr>
      <vt:lpstr>RESULTS - CYTOSKELETON ORGANIZATION (EXAMPLES)</vt:lpstr>
      <vt:lpstr>RESULTS - GLOBAL ANALYSIS</vt:lpstr>
      <vt:lpstr>CONCLUSIONS &amp;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COMPUTATIONAL APPROACH FOR  CYTOSKELETAL ORGANIZATION CHARACTERIZATION</dc:title>
  <cp:lastModifiedBy>Diogo Vieira</cp:lastModifiedBy>
  <cp:revision>2</cp:revision>
  <dcterms:created xsi:type="dcterms:W3CDTF">2023-10-23T14:13:17Z</dcterms:created>
  <dcterms:modified xsi:type="dcterms:W3CDTF">2023-10-23T14:35:06Z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2023-10-23T00:00:00Z</vt:filetime>
  </property>
</Properties>
</file>